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"/>
  </p:notesMasterIdLst>
  <p:sldIdLst>
    <p:sldId id="257" r:id="rId2"/>
    <p:sldId id="258" r:id="rId3"/>
    <p:sldId id="261" r:id="rId4"/>
    <p:sldId id="259" r:id="rId5"/>
    <p:sldId id="260" r:id="rId6"/>
    <p:sldId id="262" r:id="rId7"/>
    <p:sldId id="272" r:id="rId8"/>
    <p:sldId id="273" r:id="rId9"/>
    <p:sldId id="268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0738"/>
    <a:srgbClr val="5C2F5F"/>
    <a:srgbClr val="30353F"/>
    <a:srgbClr val="43CDD9"/>
    <a:srgbClr val="667181"/>
    <a:srgbClr val="BABABA"/>
    <a:srgbClr val="DBDBDB"/>
    <a:srgbClr val="85E0E7"/>
    <a:srgbClr val="515A6B"/>
    <a:srgbClr val="AFBB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52" autoAdjust="0"/>
  </p:normalViewPr>
  <p:slideViewPr>
    <p:cSldViewPr snapToGrid="0" showGuides="1">
      <p:cViewPr varScale="1">
        <p:scale>
          <a:sx n="78" d="100"/>
          <a:sy n="78" d="100"/>
        </p:scale>
        <p:origin x="878" y="72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Consumer</c:v>
                </c:pt>
              </c:strCache>
            </c:strRef>
          </c:tx>
          <c:spPr>
            <a:ln w="28575" cap="rnd">
              <a:solidFill>
                <a:srgbClr val="30353F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2A-41DC-8DEB-8C2C5B5BE40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Corporate</c:v>
                </c:pt>
              </c:strCache>
            </c:strRef>
          </c:tx>
          <c:spPr>
            <a:ln w="28575" cap="rnd">
              <a:solidFill>
                <a:srgbClr val="A4A3A4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2A-41DC-8DEB-8C2C5B5BE40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Teamwork</c:v>
                </c:pt>
              </c:strCache>
            </c:strRef>
          </c:tx>
          <c:spPr>
            <a:ln w="28575" cap="rnd">
              <a:solidFill>
                <a:srgbClr val="CFCFCF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23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2A-41DC-8DEB-8C2C5B5BE40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Home Office</c:v>
                </c:pt>
              </c:strCache>
            </c:strRef>
          </c:tx>
          <c:spPr>
            <a:ln w="28575" cap="rnd">
              <a:solidFill>
                <a:srgbClr val="43CDD9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15</c:v>
                </c:pt>
                <c:pt idx="1">
                  <c:v>13</c:v>
                </c:pt>
                <c:pt idx="2">
                  <c:v>2</c:v>
                </c:pt>
                <c:pt idx="3">
                  <c:v>13</c:v>
                </c:pt>
                <c:pt idx="4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12A-41DC-8DEB-8C2C5B5BE4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735765296"/>
        <c:axId val="-1735764752"/>
      </c:radarChart>
      <c:catAx>
        <c:axId val="-1735765296"/>
        <c:scaling>
          <c:orientation val="minMax"/>
        </c:scaling>
        <c:delete val="1"/>
        <c:axPos val="b"/>
        <c:numFmt formatCode="m/d/yyyy" sourceLinked="1"/>
        <c:majorTickMark val="none"/>
        <c:minorTickMark val="none"/>
        <c:tickLblPos val="nextTo"/>
        <c:crossAx val="-1735764752"/>
        <c:crosses val="autoZero"/>
        <c:auto val="1"/>
        <c:lblAlgn val="ctr"/>
        <c:lblOffset val="100"/>
        <c:noMultiLvlLbl val="0"/>
      </c:catAx>
      <c:valAx>
        <c:axId val="-1735764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65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29/11/2025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11/29/2025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11/29/2025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11/29/2025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11/29/2025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11/29/2025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11/29/2025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11/29/2025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11/29/2025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photo of a city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78897" y="4499820"/>
            <a:ext cx="250498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Sales Analysis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698413" y="6240124"/>
            <a:ext cx="313675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Presented By :- Khushi Shukla</a:t>
            </a: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1EC7C7-05B8-F22D-11CF-397A1890B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137" y="83561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1588" y="3059668"/>
            <a:ext cx="342882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 dirty="0">
                <a:solidFill>
                  <a:srgbClr val="FFFFFF"/>
                </a:solidFill>
                <a:latin typeface="+mj-lt"/>
              </a:rPr>
              <a:t>THANK YOU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5171310" y="562972"/>
            <a:ext cx="162544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Agenda</a:t>
            </a:r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CFCD00-ACEC-B65C-7A9B-AF4011E8324D}"/>
              </a:ext>
            </a:extLst>
          </p:cNvPr>
          <p:cNvSpPr txBox="1"/>
          <p:nvPr/>
        </p:nvSpPr>
        <p:spPr>
          <a:xfrm>
            <a:off x="447869" y="1724545"/>
            <a:ext cx="7035281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/>
              <a:t>Introduction to the Business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/>
              <a:t>Data &amp; Tool 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/>
              <a:t>Problem Identification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/>
              <a:t>Deep-Dive Analytics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/>
              <a:t>Strategic Recommendations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/>
              <a:t>Conclusion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AB488A-0F09-B72A-D2B3-0AA2952A8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28" b="24217"/>
          <a:stretch>
            <a:fillRect/>
          </a:stretch>
        </p:blipFill>
        <p:spPr>
          <a:xfrm>
            <a:off x="6511091" y="1724545"/>
            <a:ext cx="5334000" cy="43242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DEB6B2-D6EA-4E93-2E7A-1B076639B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75" y="292269"/>
            <a:ext cx="630075" cy="63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16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82" name="Rectangle 18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8047820" y="1381939"/>
            <a:ext cx="495949" cy="744793"/>
          </a:xfrm>
          <a:prstGeom prst="rect">
            <a:avLst/>
          </a:prstGeom>
          <a:solidFill>
            <a:srgbClr val="AFB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0" name="Group 16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047819" y="1116775"/>
            <a:ext cx="496814" cy="496814"/>
            <a:chOff x="3605949" y="1828088"/>
            <a:chExt cx="745644" cy="745644"/>
          </a:xfrm>
        </p:grpSpPr>
        <p:sp>
          <p:nvSpPr>
            <p:cNvPr id="171" name="Oval 170"/>
            <p:cNvSpPr/>
            <p:nvPr/>
          </p:nvSpPr>
          <p:spPr>
            <a:xfrm>
              <a:off x="3605949" y="1828088"/>
              <a:ext cx="745644" cy="745644"/>
            </a:xfrm>
            <a:prstGeom prst="ellipse">
              <a:avLst/>
            </a:prstGeom>
            <a:solidFill>
              <a:srgbClr val="8FA0A3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2" name="Group 171"/>
            <p:cNvGrpSpPr/>
            <p:nvPr/>
          </p:nvGrpSpPr>
          <p:grpSpPr>
            <a:xfrm>
              <a:off x="3782849" y="2107761"/>
              <a:ext cx="391844" cy="186297"/>
              <a:chOff x="4254500" y="2100263"/>
              <a:chExt cx="1906588" cy="906463"/>
            </a:xfrm>
          </p:grpSpPr>
          <p:sp>
            <p:nvSpPr>
              <p:cNvPr id="173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5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83" name="Rectangle 18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9152940" y="1381938"/>
            <a:ext cx="495949" cy="744794"/>
          </a:xfrm>
          <a:prstGeom prst="rect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7" name="Group 16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152940" y="1138328"/>
            <a:ext cx="495650" cy="495649"/>
            <a:chOff x="1093763" y="3171060"/>
            <a:chExt cx="788715" cy="788715"/>
          </a:xfrm>
        </p:grpSpPr>
        <p:sp>
          <p:nvSpPr>
            <p:cNvPr id="168" name="Oval 167"/>
            <p:cNvSpPr/>
            <p:nvPr/>
          </p:nvSpPr>
          <p:spPr>
            <a:xfrm>
              <a:off x="1093763" y="3171060"/>
              <a:ext cx="788715" cy="788715"/>
            </a:xfrm>
            <a:prstGeom prst="ellipse">
              <a:avLst/>
            </a:prstGeom>
            <a:solidFill>
              <a:srgbClr val="CFCFCF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Freeform 34"/>
            <p:cNvSpPr>
              <a:spLocks noEditPoints="1"/>
            </p:cNvSpPr>
            <p:nvPr/>
          </p:nvSpPr>
          <p:spPr bwMode="auto">
            <a:xfrm>
              <a:off x="1305929" y="3382536"/>
              <a:ext cx="364382" cy="365762"/>
            </a:xfrm>
            <a:custGeom>
              <a:avLst/>
              <a:gdLst>
                <a:gd name="T0" fmla="*/ 1924 w 2048"/>
                <a:gd name="T1" fmla="*/ 300 h 2048"/>
                <a:gd name="T2" fmla="*/ 1324 w 2048"/>
                <a:gd name="T3" fmla="*/ 300 h 2048"/>
                <a:gd name="T4" fmla="*/ 1024 w 2048"/>
                <a:gd name="T5" fmla="*/ 240 h 2048"/>
                <a:gd name="T6" fmla="*/ 720 w 2048"/>
                <a:gd name="T7" fmla="*/ 300 h 2048"/>
                <a:gd name="T8" fmla="*/ 120 w 2048"/>
                <a:gd name="T9" fmla="*/ 300 h 2048"/>
                <a:gd name="T10" fmla="*/ 0 w 2048"/>
                <a:gd name="T11" fmla="*/ 900 h 2048"/>
                <a:gd name="T12" fmla="*/ 242 w 2048"/>
                <a:gd name="T13" fmla="*/ 960 h 2048"/>
                <a:gd name="T14" fmla="*/ 689 w 2048"/>
                <a:gd name="T15" fmla="*/ 1730 h 2048"/>
                <a:gd name="T16" fmla="*/ 660 w 2048"/>
                <a:gd name="T17" fmla="*/ 2048 h 2048"/>
                <a:gd name="T18" fmla="*/ 1444 w 2048"/>
                <a:gd name="T19" fmla="*/ 1988 h 2048"/>
                <a:gd name="T20" fmla="*/ 1804 w 2048"/>
                <a:gd name="T21" fmla="*/ 1020 h 2048"/>
                <a:gd name="T22" fmla="*/ 1988 w 2048"/>
                <a:gd name="T23" fmla="*/ 960 h 2048"/>
                <a:gd name="T24" fmla="*/ 1819 w 2048"/>
                <a:gd name="T25" fmla="*/ 527 h 2048"/>
                <a:gd name="T26" fmla="*/ 1804 w 2048"/>
                <a:gd name="T27" fmla="*/ 300 h 2048"/>
                <a:gd name="T28" fmla="*/ 1444 w 2048"/>
                <a:gd name="T29" fmla="*/ 300 h 2048"/>
                <a:gd name="T30" fmla="*/ 420 w 2048"/>
                <a:gd name="T31" fmla="*/ 120 h 2048"/>
                <a:gd name="T32" fmla="*/ 420 w 2048"/>
                <a:gd name="T33" fmla="*/ 480 h 2048"/>
                <a:gd name="T34" fmla="*/ 420 w 2048"/>
                <a:gd name="T35" fmla="*/ 120 h 2048"/>
                <a:gd name="T36" fmla="*/ 420 w 2048"/>
                <a:gd name="T37" fmla="*/ 600 h 2048"/>
                <a:gd name="T38" fmla="*/ 126 w 2048"/>
                <a:gd name="T39" fmla="*/ 840 h 2048"/>
                <a:gd name="T40" fmla="*/ 1024 w 2048"/>
                <a:gd name="T41" fmla="*/ 1684 h 2048"/>
                <a:gd name="T42" fmla="*/ 726 w 2048"/>
                <a:gd name="T43" fmla="*/ 1928 h 2048"/>
                <a:gd name="T44" fmla="*/ 1024 w 2048"/>
                <a:gd name="T45" fmla="*/ 1204 h 2048"/>
                <a:gd name="T46" fmla="*/ 1024 w 2048"/>
                <a:gd name="T47" fmla="*/ 1564 h 2048"/>
                <a:gd name="T48" fmla="*/ 1263 w 2048"/>
                <a:gd name="T49" fmla="*/ 1639 h 2048"/>
                <a:gd name="T50" fmla="*/ 1324 w 2048"/>
                <a:gd name="T51" fmla="*/ 1384 h 2048"/>
                <a:gd name="T52" fmla="*/ 720 w 2048"/>
                <a:gd name="T53" fmla="*/ 1384 h 2048"/>
                <a:gd name="T54" fmla="*/ 828 w 2048"/>
                <a:gd name="T55" fmla="*/ 1613 h 2048"/>
                <a:gd name="T56" fmla="*/ 360 w 2048"/>
                <a:gd name="T57" fmla="*/ 1020 h 2048"/>
                <a:gd name="T58" fmla="*/ 780 w 2048"/>
                <a:gd name="T59" fmla="*/ 960 h 2048"/>
                <a:gd name="T60" fmla="*/ 615 w 2048"/>
                <a:gd name="T61" fmla="*/ 528 h 2048"/>
                <a:gd name="T62" fmla="*/ 1024 w 2048"/>
                <a:gd name="T63" fmla="*/ 360 h 2048"/>
                <a:gd name="T64" fmla="*/ 1429 w 2048"/>
                <a:gd name="T65" fmla="*/ 528 h 2048"/>
                <a:gd name="T66" fmla="*/ 1264 w 2048"/>
                <a:gd name="T67" fmla="*/ 960 h 2048"/>
                <a:gd name="T68" fmla="*/ 1684 w 2048"/>
                <a:gd name="T69" fmla="*/ 1020 h 2048"/>
                <a:gd name="T70" fmla="*/ 1330 w 2048"/>
                <a:gd name="T71" fmla="*/ 840 h 2048"/>
                <a:gd name="T72" fmla="*/ 1922 w 2048"/>
                <a:gd name="T73" fmla="*/ 840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8" h="2048">
                  <a:moveTo>
                    <a:pt x="1819" y="527"/>
                  </a:moveTo>
                  <a:cubicBezTo>
                    <a:pt x="1883" y="472"/>
                    <a:pt x="1924" y="391"/>
                    <a:pt x="1924" y="300"/>
                  </a:cubicBezTo>
                  <a:cubicBezTo>
                    <a:pt x="1924" y="135"/>
                    <a:pt x="1789" y="0"/>
                    <a:pt x="1624" y="0"/>
                  </a:cubicBezTo>
                  <a:cubicBezTo>
                    <a:pt x="1459" y="0"/>
                    <a:pt x="1324" y="135"/>
                    <a:pt x="1324" y="300"/>
                  </a:cubicBezTo>
                  <a:cubicBezTo>
                    <a:pt x="1324" y="300"/>
                    <a:pt x="1324" y="300"/>
                    <a:pt x="1324" y="300"/>
                  </a:cubicBezTo>
                  <a:cubicBezTo>
                    <a:pt x="1229" y="261"/>
                    <a:pt x="1128" y="240"/>
                    <a:pt x="1024" y="240"/>
                  </a:cubicBezTo>
                  <a:cubicBezTo>
                    <a:pt x="920" y="240"/>
                    <a:pt x="816" y="261"/>
                    <a:pt x="720" y="301"/>
                  </a:cubicBezTo>
                  <a:cubicBezTo>
                    <a:pt x="720" y="300"/>
                    <a:pt x="720" y="300"/>
                    <a:pt x="720" y="300"/>
                  </a:cubicBezTo>
                  <a:cubicBezTo>
                    <a:pt x="720" y="135"/>
                    <a:pt x="585" y="0"/>
                    <a:pt x="420" y="0"/>
                  </a:cubicBezTo>
                  <a:cubicBezTo>
                    <a:pt x="255" y="0"/>
                    <a:pt x="120" y="135"/>
                    <a:pt x="120" y="300"/>
                  </a:cubicBezTo>
                  <a:cubicBezTo>
                    <a:pt x="120" y="391"/>
                    <a:pt x="161" y="473"/>
                    <a:pt x="225" y="528"/>
                  </a:cubicBezTo>
                  <a:cubicBezTo>
                    <a:pt x="91" y="598"/>
                    <a:pt x="0" y="739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242" y="960"/>
                    <a:pt x="242" y="960"/>
                    <a:pt x="242" y="960"/>
                  </a:cubicBezTo>
                  <a:cubicBezTo>
                    <a:pt x="241" y="980"/>
                    <a:pt x="240" y="1000"/>
                    <a:pt x="240" y="1020"/>
                  </a:cubicBezTo>
                  <a:cubicBezTo>
                    <a:pt x="240" y="1337"/>
                    <a:pt x="429" y="1608"/>
                    <a:pt x="689" y="1730"/>
                  </a:cubicBezTo>
                  <a:cubicBezTo>
                    <a:pt x="631" y="1804"/>
                    <a:pt x="600" y="1894"/>
                    <a:pt x="600" y="1988"/>
                  </a:cubicBezTo>
                  <a:cubicBezTo>
                    <a:pt x="600" y="2021"/>
                    <a:pt x="627" y="2048"/>
                    <a:pt x="660" y="2048"/>
                  </a:cubicBezTo>
                  <a:cubicBezTo>
                    <a:pt x="1384" y="2048"/>
                    <a:pt x="1384" y="2048"/>
                    <a:pt x="1384" y="2048"/>
                  </a:cubicBezTo>
                  <a:cubicBezTo>
                    <a:pt x="1417" y="2048"/>
                    <a:pt x="1444" y="2021"/>
                    <a:pt x="1444" y="1988"/>
                  </a:cubicBezTo>
                  <a:cubicBezTo>
                    <a:pt x="1444" y="1891"/>
                    <a:pt x="1411" y="1801"/>
                    <a:pt x="1357" y="1729"/>
                  </a:cubicBezTo>
                  <a:cubicBezTo>
                    <a:pt x="1619" y="1605"/>
                    <a:pt x="1804" y="1333"/>
                    <a:pt x="1804" y="1020"/>
                  </a:cubicBezTo>
                  <a:cubicBezTo>
                    <a:pt x="1804" y="1000"/>
                    <a:pt x="1803" y="980"/>
                    <a:pt x="1802" y="960"/>
                  </a:cubicBezTo>
                  <a:cubicBezTo>
                    <a:pt x="1988" y="960"/>
                    <a:pt x="198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8"/>
                    <a:pt x="1955" y="597"/>
                    <a:pt x="1819" y="527"/>
                  </a:cubicBezTo>
                  <a:close/>
                  <a:moveTo>
                    <a:pt x="1624" y="120"/>
                  </a:moveTo>
                  <a:cubicBezTo>
                    <a:pt x="1723" y="120"/>
                    <a:pt x="1804" y="201"/>
                    <a:pt x="1804" y="300"/>
                  </a:cubicBezTo>
                  <a:cubicBezTo>
                    <a:pt x="1804" y="399"/>
                    <a:pt x="1723" y="480"/>
                    <a:pt x="1624" y="480"/>
                  </a:cubicBezTo>
                  <a:cubicBezTo>
                    <a:pt x="1525" y="480"/>
                    <a:pt x="1444" y="399"/>
                    <a:pt x="1444" y="300"/>
                  </a:cubicBezTo>
                  <a:cubicBezTo>
                    <a:pt x="1444" y="201"/>
                    <a:pt x="1525" y="120"/>
                    <a:pt x="1624" y="120"/>
                  </a:cubicBezTo>
                  <a:close/>
                  <a:moveTo>
                    <a:pt x="420" y="120"/>
                  </a:moveTo>
                  <a:cubicBezTo>
                    <a:pt x="519" y="120"/>
                    <a:pt x="600" y="201"/>
                    <a:pt x="600" y="300"/>
                  </a:cubicBezTo>
                  <a:cubicBezTo>
                    <a:pt x="600" y="399"/>
                    <a:pt x="519" y="480"/>
                    <a:pt x="420" y="480"/>
                  </a:cubicBezTo>
                  <a:cubicBezTo>
                    <a:pt x="321" y="480"/>
                    <a:pt x="240" y="399"/>
                    <a:pt x="240" y="300"/>
                  </a:cubicBezTo>
                  <a:cubicBezTo>
                    <a:pt x="240" y="201"/>
                    <a:pt x="321" y="120"/>
                    <a:pt x="420" y="120"/>
                  </a:cubicBezTo>
                  <a:close/>
                  <a:moveTo>
                    <a:pt x="126" y="840"/>
                  </a:moveTo>
                  <a:cubicBezTo>
                    <a:pt x="154" y="703"/>
                    <a:pt x="275" y="600"/>
                    <a:pt x="420" y="600"/>
                  </a:cubicBezTo>
                  <a:cubicBezTo>
                    <a:pt x="565" y="600"/>
                    <a:pt x="686" y="703"/>
                    <a:pt x="714" y="840"/>
                  </a:cubicBezTo>
                  <a:lnTo>
                    <a:pt x="126" y="840"/>
                  </a:lnTo>
                  <a:close/>
                  <a:moveTo>
                    <a:pt x="726" y="1928"/>
                  </a:moveTo>
                  <a:cubicBezTo>
                    <a:pt x="755" y="1791"/>
                    <a:pt x="880" y="1684"/>
                    <a:pt x="1024" y="1684"/>
                  </a:cubicBezTo>
                  <a:cubicBezTo>
                    <a:pt x="1169" y="1684"/>
                    <a:pt x="1291" y="1789"/>
                    <a:pt x="1318" y="1928"/>
                  </a:cubicBezTo>
                  <a:lnTo>
                    <a:pt x="726" y="1928"/>
                  </a:lnTo>
                  <a:close/>
                  <a:moveTo>
                    <a:pt x="840" y="1384"/>
                  </a:moveTo>
                  <a:cubicBezTo>
                    <a:pt x="840" y="1286"/>
                    <a:pt x="924" y="1204"/>
                    <a:pt x="1024" y="1204"/>
                  </a:cubicBezTo>
                  <a:cubicBezTo>
                    <a:pt x="1123" y="1204"/>
                    <a:pt x="1204" y="1285"/>
                    <a:pt x="1204" y="1384"/>
                  </a:cubicBezTo>
                  <a:cubicBezTo>
                    <a:pt x="1204" y="1483"/>
                    <a:pt x="1123" y="1564"/>
                    <a:pt x="1024" y="1564"/>
                  </a:cubicBezTo>
                  <a:cubicBezTo>
                    <a:pt x="924" y="1564"/>
                    <a:pt x="840" y="1482"/>
                    <a:pt x="840" y="1384"/>
                  </a:cubicBezTo>
                  <a:close/>
                  <a:moveTo>
                    <a:pt x="1263" y="1639"/>
                  </a:moveTo>
                  <a:cubicBezTo>
                    <a:pt x="1249" y="1629"/>
                    <a:pt x="1234" y="1620"/>
                    <a:pt x="1218" y="1612"/>
                  </a:cubicBezTo>
                  <a:cubicBezTo>
                    <a:pt x="1283" y="1557"/>
                    <a:pt x="1324" y="1475"/>
                    <a:pt x="1324" y="1384"/>
                  </a:cubicBezTo>
                  <a:cubicBezTo>
                    <a:pt x="1324" y="1219"/>
                    <a:pt x="1189" y="1084"/>
                    <a:pt x="1024" y="1084"/>
                  </a:cubicBezTo>
                  <a:cubicBezTo>
                    <a:pt x="858" y="1084"/>
                    <a:pt x="720" y="1218"/>
                    <a:pt x="720" y="1384"/>
                  </a:cubicBezTo>
                  <a:cubicBezTo>
                    <a:pt x="720" y="1464"/>
                    <a:pt x="752" y="1540"/>
                    <a:pt x="810" y="1597"/>
                  </a:cubicBezTo>
                  <a:cubicBezTo>
                    <a:pt x="816" y="1602"/>
                    <a:pt x="822" y="1608"/>
                    <a:pt x="828" y="1613"/>
                  </a:cubicBezTo>
                  <a:cubicBezTo>
                    <a:pt x="813" y="1621"/>
                    <a:pt x="798" y="1630"/>
                    <a:pt x="783" y="1640"/>
                  </a:cubicBezTo>
                  <a:cubicBezTo>
                    <a:pt x="529" y="1542"/>
                    <a:pt x="360" y="1296"/>
                    <a:pt x="360" y="1020"/>
                  </a:cubicBezTo>
                  <a:cubicBezTo>
                    <a:pt x="360" y="1000"/>
                    <a:pt x="361" y="980"/>
                    <a:pt x="363" y="960"/>
                  </a:cubicBezTo>
                  <a:cubicBezTo>
                    <a:pt x="780" y="960"/>
                    <a:pt x="780" y="960"/>
                    <a:pt x="780" y="960"/>
                  </a:cubicBezTo>
                  <a:cubicBezTo>
                    <a:pt x="813" y="960"/>
                    <a:pt x="840" y="933"/>
                    <a:pt x="840" y="900"/>
                  </a:cubicBezTo>
                  <a:cubicBezTo>
                    <a:pt x="840" y="739"/>
                    <a:pt x="749" y="598"/>
                    <a:pt x="615" y="528"/>
                  </a:cubicBezTo>
                  <a:cubicBezTo>
                    <a:pt x="638" y="508"/>
                    <a:pt x="659" y="484"/>
                    <a:pt x="675" y="458"/>
                  </a:cubicBezTo>
                  <a:cubicBezTo>
                    <a:pt x="778" y="395"/>
                    <a:pt x="901" y="360"/>
                    <a:pt x="1024" y="360"/>
                  </a:cubicBezTo>
                  <a:cubicBezTo>
                    <a:pt x="1146" y="360"/>
                    <a:pt x="1265" y="394"/>
                    <a:pt x="1369" y="458"/>
                  </a:cubicBezTo>
                  <a:cubicBezTo>
                    <a:pt x="1385" y="484"/>
                    <a:pt x="1406" y="508"/>
                    <a:pt x="1429" y="528"/>
                  </a:cubicBezTo>
                  <a:cubicBezTo>
                    <a:pt x="1295" y="598"/>
                    <a:pt x="1204" y="739"/>
                    <a:pt x="1204" y="900"/>
                  </a:cubicBezTo>
                  <a:cubicBezTo>
                    <a:pt x="1204" y="933"/>
                    <a:pt x="1231" y="960"/>
                    <a:pt x="1264" y="960"/>
                  </a:cubicBezTo>
                  <a:cubicBezTo>
                    <a:pt x="1681" y="960"/>
                    <a:pt x="1681" y="960"/>
                    <a:pt x="1681" y="960"/>
                  </a:cubicBezTo>
                  <a:cubicBezTo>
                    <a:pt x="1683" y="980"/>
                    <a:pt x="1684" y="1000"/>
                    <a:pt x="1684" y="1020"/>
                  </a:cubicBezTo>
                  <a:cubicBezTo>
                    <a:pt x="1684" y="1296"/>
                    <a:pt x="1516" y="1541"/>
                    <a:pt x="1263" y="1639"/>
                  </a:cubicBezTo>
                  <a:close/>
                  <a:moveTo>
                    <a:pt x="1330" y="840"/>
                  </a:moveTo>
                  <a:cubicBezTo>
                    <a:pt x="1358" y="703"/>
                    <a:pt x="1479" y="600"/>
                    <a:pt x="1624" y="600"/>
                  </a:cubicBezTo>
                  <a:cubicBezTo>
                    <a:pt x="1771" y="600"/>
                    <a:pt x="1894" y="703"/>
                    <a:pt x="1922" y="840"/>
                  </a:cubicBezTo>
                  <a:lnTo>
                    <a:pt x="1330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84" name="Rectangle 18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0257195" y="1381938"/>
            <a:ext cx="495949" cy="744794"/>
          </a:xfrm>
          <a:prstGeom prst="rect">
            <a:avLst/>
          </a:prstGeom>
          <a:solidFill>
            <a:srgbClr val="85E0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9" name="Group 15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257195" y="1145345"/>
            <a:ext cx="495949" cy="495949"/>
            <a:chOff x="4356800" y="3209795"/>
            <a:chExt cx="788715" cy="788715"/>
          </a:xfrm>
        </p:grpSpPr>
        <p:sp>
          <p:nvSpPr>
            <p:cNvPr id="160" name="Oval 159"/>
            <p:cNvSpPr/>
            <p:nvPr/>
          </p:nvSpPr>
          <p:spPr>
            <a:xfrm>
              <a:off x="4356800" y="3209795"/>
              <a:ext cx="788715" cy="788715"/>
            </a:xfrm>
            <a:prstGeom prst="ellipse">
              <a:avLst/>
            </a:prstGeom>
            <a:solidFill>
              <a:srgbClr val="43CDD9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1" name="Group 160"/>
            <p:cNvGrpSpPr/>
            <p:nvPr/>
          </p:nvGrpSpPr>
          <p:grpSpPr>
            <a:xfrm>
              <a:off x="4597964" y="3450958"/>
              <a:ext cx="306387" cy="306388"/>
              <a:chOff x="8208963" y="3762375"/>
              <a:chExt cx="306387" cy="306388"/>
            </a:xfrm>
          </p:grpSpPr>
          <p:sp>
            <p:nvSpPr>
              <p:cNvPr id="162" name="Freeform 27"/>
              <p:cNvSpPr>
                <a:spLocks/>
              </p:cNvSpPr>
              <p:nvPr/>
            </p:nvSpPr>
            <p:spPr bwMode="auto">
              <a:xfrm>
                <a:off x="8424863" y="3943350"/>
                <a:ext cx="53975" cy="53975"/>
              </a:xfrm>
              <a:custGeom>
                <a:avLst/>
                <a:gdLst>
                  <a:gd name="T0" fmla="*/ 300 w 360"/>
                  <a:gd name="T1" fmla="*/ 240 h 360"/>
                  <a:gd name="T2" fmla="*/ 120 w 360"/>
                  <a:gd name="T3" fmla="*/ 240 h 360"/>
                  <a:gd name="T4" fmla="*/ 120 w 360"/>
                  <a:gd name="T5" fmla="*/ 60 h 360"/>
                  <a:gd name="T6" fmla="*/ 60 w 360"/>
                  <a:gd name="T7" fmla="*/ 0 h 360"/>
                  <a:gd name="T8" fmla="*/ 0 w 360"/>
                  <a:gd name="T9" fmla="*/ 60 h 360"/>
                  <a:gd name="T10" fmla="*/ 0 w 360"/>
                  <a:gd name="T11" fmla="*/ 300 h 360"/>
                  <a:gd name="T12" fmla="*/ 60 w 360"/>
                  <a:gd name="T13" fmla="*/ 360 h 360"/>
                  <a:gd name="T14" fmla="*/ 300 w 360"/>
                  <a:gd name="T15" fmla="*/ 360 h 360"/>
                  <a:gd name="T16" fmla="*/ 360 w 360"/>
                  <a:gd name="T17" fmla="*/ 300 h 360"/>
                  <a:gd name="T18" fmla="*/ 300 w 360"/>
                  <a:gd name="T19" fmla="*/ 24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0">
                    <a:moveTo>
                      <a:pt x="300" y="240"/>
                    </a:moveTo>
                    <a:cubicBezTo>
                      <a:pt x="120" y="240"/>
                      <a:pt x="120" y="240"/>
                      <a:pt x="120" y="240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0"/>
                      <a:pt x="0" y="300"/>
                      <a:pt x="0" y="300"/>
                    </a:cubicBezTo>
                    <a:cubicBezTo>
                      <a:pt x="0" y="333"/>
                      <a:pt x="27" y="360"/>
                      <a:pt x="60" y="360"/>
                    </a:cubicBezTo>
                    <a:cubicBezTo>
                      <a:pt x="300" y="360"/>
                      <a:pt x="300" y="360"/>
                      <a:pt x="300" y="360"/>
                    </a:cubicBezTo>
                    <a:cubicBezTo>
                      <a:pt x="333" y="360"/>
                      <a:pt x="360" y="333"/>
                      <a:pt x="360" y="300"/>
                    </a:cubicBezTo>
                    <a:cubicBezTo>
                      <a:pt x="360" y="267"/>
                      <a:pt x="333" y="240"/>
                      <a:pt x="300" y="2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" name="Freeform 28"/>
              <p:cNvSpPr>
                <a:spLocks/>
              </p:cNvSpPr>
              <p:nvPr/>
            </p:nvSpPr>
            <p:spPr bwMode="auto">
              <a:xfrm>
                <a:off x="8245475" y="3925888"/>
                <a:ext cx="53975" cy="17463"/>
              </a:xfrm>
              <a:custGeom>
                <a:avLst/>
                <a:gdLst>
                  <a:gd name="T0" fmla="*/ 300 w 360"/>
                  <a:gd name="T1" fmla="*/ 0 h 120"/>
                  <a:gd name="T2" fmla="*/ 60 w 360"/>
                  <a:gd name="T3" fmla="*/ 0 h 120"/>
                  <a:gd name="T4" fmla="*/ 0 w 360"/>
                  <a:gd name="T5" fmla="*/ 60 h 120"/>
                  <a:gd name="T6" fmla="*/ 60 w 360"/>
                  <a:gd name="T7" fmla="*/ 120 h 120"/>
                  <a:gd name="T8" fmla="*/ 300 w 360"/>
                  <a:gd name="T9" fmla="*/ 120 h 120"/>
                  <a:gd name="T10" fmla="*/ 360 w 360"/>
                  <a:gd name="T11" fmla="*/ 60 h 120"/>
                  <a:gd name="T12" fmla="*/ 300 w 360"/>
                  <a:gd name="T13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0" h="120">
                    <a:moveTo>
                      <a:pt x="300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3"/>
                      <a:pt x="27" y="120"/>
                      <a:pt x="60" y="120"/>
                    </a:cubicBezTo>
                    <a:cubicBezTo>
                      <a:pt x="300" y="120"/>
                      <a:pt x="300" y="120"/>
                      <a:pt x="300" y="120"/>
                    </a:cubicBezTo>
                    <a:cubicBezTo>
                      <a:pt x="333" y="120"/>
                      <a:pt x="360" y="93"/>
                      <a:pt x="360" y="60"/>
                    </a:cubicBezTo>
                    <a:cubicBezTo>
                      <a:pt x="360" y="27"/>
                      <a:pt x="333" y="0"/>
                      <a:pt x="3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" name="Freeform 29"/>
              <p:cNvSpPr>
                <a:spLocks/>
              </p:cNvSpPr>
              <p:nvPr/>
            </p:nvSpPr>
            <p:spPr bwMode="auto">
              <a:xfrm>
                <a:off x="8245475" y="3979863"/>
                <a:ext cx="53975" cy="17463"/>
              </a:xfrm>
              <a:custGeom>
                <a:avLst/>
                <a:gdLst>
                  <a:gd name="T0" fmla="*/ 300 w 360"/>
                  <a:gd name="T1" fmla="*/ 0 h 120"/>
                  <a:gd name="T2" fmla="*/ 60 w 360"/>
                  <a:gd name="T3" fmla="*/ 0 h 120"/>
                  <a:gd name="T4" fmla="*/ 0 w 360"/>
                  <a:gd name="T5" fmla="*/ 60 h 120"/>
                  <a:gd name="T6" fmla="*/ 60 w 360"/>
                  <a:gd name="T7" fmla="*/ 120 h 120"/>
                  <a:gd name="T8" fmla="*/ 300 w 360"/>
                  <a:gd name="T9" fmla="*/ 120 h 120"/>
                  <a:gd name="T10" fmla="*/ 360 w 360"/>
                  <a:gd name="T11" fmla="*/ 60 h 120"/>
                  <a:gd name="T12" fmla="*/ 300 w 360"/>
                  <a:gd name="T13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0" h="120">
                    <a:moveTo>
                      <a:pt x="300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3"/>
                      <a:pt x="27" y="120"/>
                      <a:pt x="60" y="120"/>
                    </a:cubicBezTo>
                    <a:cubicBezTo>
                      <a:pt x="300" y="120"/>
                      <a:pt x="300" y="120"/>
                      <a:pt x="300" y="120"/>
                    </a:cubicBezTo>
                    <a:cubicBezTo>
                      <a:pt x="333" y="120"/>
                      <a:pt x="360" y="93"/>
                      <a:pt x="360" y="60"/>
                    </a:cubicBezTo>
                    <a:cubicBezTo>
                      <a:pt x="360" y="27"/>
                      <a:pt x="333" y="0"/>
                      <a:pt x="3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5" name="Freeform 30"/>
              <p:cNvSpPr>
                <a:spLocks noEditPoints="1"/>
              </p:cNvSpPr>
              <p:nvPr/>
            </p:nvSpPr>
            <p:spPr bwMode="auto">
              <a:xfrm>
                <a:off x="8208963" y="3762375"/>
                <a:ext cx="306387" cy="306388"/>
              </a:xfrm>
              <a:custGeom>
                <a:avLst/>
                <a:gdLst>
                  <a:gd name="T0" fmla="*/ 1808 w 2048"/>
                  <a:gd name="T1" fmla="*/ 240 h 2048"/>
                  <a:gd name="T2" fmla="*/ 1628 w 2048"/>
                  <a:gd name="T3" fmla="*/ 0 h 2048"/>
                  <a:gd name="T4" fmla="*/ 1448 w 2048"/>
                  <a:gd name="T5" fmla="*/ 240 h 2048"/>
                  <a:gd name="T6" fmla="*/ 1208 w 2048"/>
                  <a:gd name="T7" fmla="*/ 180 h 2048"/>
                  <a:gd name="T8" fmla="*/ 848 w 2048"/>
                  <a:gd name="T9" fmla="*/ 180 h 2048"/>
                  <a:gd name="T10" fmla="*/ 600 w 2048"/>
                  <a:gd name="T11" fmla="*/ 240 h 2048"/>
                  <a:gd name="T12" fmla="*/ 420 w 2048"/>
                  <a:gd name="T13" fmla="*/ 0 h 2048"/>
                  <a:gd name="T14" fmla="*/ 240 w 2048"/>
                  <a:gd name="T15" fmla="*/ 240 h 2048"/>
                  <a:gd name="T16" fmla="*/ 0 w 2048"/>
                  <a:gd name="T17" fmla="*/ 420 h 2048"/>
                  <a:gd name="T18" fmla="*/ 180 w 2048"/>
                  <a:gd name="T19" fmla="*/ 1928 h 2048"/>
                  <a:gd name="T20" fmla="*/ 1508 w 2048"/>
                  <a:gd name="T21" fmla="*/ 2048 h 2048"/>
                  <a:gd name="T22" fmla="*/ 2048 w 2048"/>
                  <a:gd name="T23" fmla="*/ 420 h 2048"/>
                  <a:gd name="T24" fmla="*/ 1568 w 2048"/>
                  <a:gd name="T25" fmla="*/ 180 h 2048"/>
                  <a:gd name="T26" fmla="*/ 1688 w 2048"/>
                  <a:gd name="T27" fmla="*/ 180 h 2048"/>
                  <a:gd name="T28" fmla="*/ 1628 w 2048"/>
                  <a:gd name="T29" fmla="*/ 480 h 2048"/>
                  <a:gd name="T30" fmla="*/ 1568 w 2048"/>
                  <a:gd name="T31" fmla="*/ 180 h 2048"/>
                  <a:gd name="T32" fmla="*/ 968 w 2048"/>
                  <a:gd name="T33" fmla="*/ 300 h 2048"/>
                  <a:gd name="T34" fmla="*/ 968 w 2048"/>
                  <a:gd name="T35" fmla="*/ 180 h 2048"/>
                  <a:gd name="T36" fmla="*/ 1088 w 2048"/>
                  <a:gd name="T37" fmla="*/ 180 h 2048"/>
                  <a:gd name="T38" fmla="*/ 1028 w 2048"/>
                  <a:gd name="T39" fmla="*/ 480 h 2048"/>
                  <a:gd name="T40" fmla="*/ 968 w 2048"/>
                  <a:gd name="T41" fmla="*/ 300 h 2048"/>
                  <a:gd name="T42" fmla="*/ 420 w 2048"/>
                  <a:gd name="T43" fmla="*/ 120 h 2048"/>
                  <a:gd name="T44" fmla="*/ 480 w 2048"/>
                  <a:gd name="T45" fmla="*/ 420 h 2048"/>
                  <a:gd name="T46" fmla="*/ 360 w 2048"/>
                  <a:gd name="T47" fmla="*/ 420 h 2048"/>
                  <a:gd name="T48" fmla="*/ 1508 w 2048"/>
                  <a:gd name="T49" fmla="*/ 1928 h 2048"/>
                  <a:gd name="T50" fmla="*/ 1508 w 2048"/>
                  <a:gd name="T51" fmla="*/ 1088 h 2048"/>
                  <a:gd name="T52" fmla="*/ 1508 w 2048"/>
                  <a:gd name="T53" fmla="*/ 1928 h 2048"/>
                  <a:gd name="T54" fmla="*/ 1508 w 2048"/>
                  <a:gd name="T55" fmla="*/ 968 h 2048"/>
                  <a:gd name="T56" fmla="*/ 1148 w 2048"/>
                  <a:gd name="T57" fmla="*/ 1088 h 2048"/>
                  <a:gd name="T58" fmla="*/ 848 w 2048"/>
                  <a:gd name="T59" fmla="*/ 1148 h 2048"/>
                  <a:gd name="T60" fmla="*/ 1059 w 2048"/>
                  <a:gd name="T61" fmla="*/ 1208 h 2048"/>
                  <a:gd name="T62" fmla="*/ 908 w 2048"/>
                  <a:gd name="T63" fmla="*/ 1448 h 2048"/>
                  <a:gd name="T64" fmla="*/ 908 w 2048"/>
                  <a:gd name="T65" fmla="*/ 1568 h 2048"/>
                  <a:gd name="T66" fmla="*/ 1059 w 2048"/>
                  <a:gd name="T67" fmla="*/ 1808 h 2048"/>
                  <a:gd name="T68" fmla="*/ 120 w 2048"/>
                  <a:gd name="T69" fmla="*/ 1748 h 2048"/>
                  <a:gd name="T70" fmla="*/ 1928 w 2048"/>
                  <a:gd name="T71" fmla="*/ 848 h 2048"/>
                  <a:gd name="T72" fmla="*/ 1928 w 2048"/>
                  <a:gd name="T73" fmla="*/ 728 h 2048"/>
                  <a:gd name="T74" fmla="*/ 120 w 2048"/>
                  <a:gd name="T75" fmla="*/ 420 h 2048"/>
                  <a:gd name="T76" fmla="*/ 240 w 2048"/>
                  <a:gd name="T77" fmla="*/ 360 h 2048"/>
                  <a:gd name="T78" fmla="*/ 420 w 2048"/>
                  <a:gd name="T79" fmla="*/ 600 h 2048"/>
                  <a:gd name="T80" fmla="*/ 600 w 2048"/>
                  <a:gd name="T81" fmla="*/ 360 h 2048"/>
                  <a:gd name="T82" fmla="*/ 848 w 2048"/>
                  <a:gd name="T83" fmla="*/ 420 h 2048"/>
                  <a:gd name="T84" fmla="*/ 1208 w 2048"/>
                  <a:gd name="T85" fmla="*/ 420 h 2048"/>
                  <a:gd name="T86" fmla="*/ 1448 w 2048"/>
                  <a:gd name="T87" fmla="*/ 360 h 2048"/>
                  <a:gd name="T88" fmla="*/ 1628 w 2048"/>
                  <a:gd name="T89" fmla="*/ 600 h 2048"/>
                  <a:gd name="T90" fmla="*/ 1808 w 2048"/>
                  <a:gd name="T91" fmla="*/ 360 h 2048"/>
                  <a:gd name="T92" fmla="*/ 1928 w 2048"/>
                  <a:gd name="T93" fmla="*/ 420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48" h="2048">
                    <a:moveTo>
                      <a:pt x="1868" y="240"/>
                    </a:moveTo>
                    <a:cubicBezTo>
                      <a:pt x="1808" y="240"/>
                      <a:pt x="1808" y="240"/>
                      <a:pt x="1808" y="240"/>
                    </a:cubicBezTo>
                    <a:cubicBezTo>
                      <a:pt x="1808" y="180"/>
                      <a:pt x="1808" y="180"/>
                      <a:pt x="1808" y="180"/>
                    </a:cubicBezTo>
                    <a:cubicBezTo>
                      <a:pt x="1808" y="81"/>
                      <a:pt x="1727" y="0"/>
                      <a:pt x="1628" y="0"/>
                    </a:cubicBezTo>
                    <a:cubicBezTo>
                      <a:pt x="1529" y="0"/>
                      <a:pt x="1448" y="81"/>
                      <a:pt x="1448" y="180"/>
                    </a:cubicBezTo>
                    <a:cubicBezTo>
                      <a:pt x="1448" y="240"/>
                      <a:pt x="1448" y="240"/>
                      <a:pt x="1448" y="240"/>
                    </a:cubicBezTo>
                    <a:cubicBezTo>
                      <a:pt x="1208" y="240"/>
                      <a:pt x="1208" y="240"/>
                      <a:pt x="1208" y="240"/>
                    </a:cubicBezTo>
                    <a:cubicBezTo>
                      <a:pt x="1208" y="180"/>
                      <a:pt x="1208" y="180"/>
                      <a:pt x="1208" y="180"/>
                    </a:cubicBezTo>
                    <a:cubicBezTo>
                      <a:pt x="1208" y="81"/>
                      <a:pt x="1127" y="0"/>
                      <a:pt x="1028" y="0"/>
                    </a:cubicBezTo>
                    <a:cubicBezTo>
                      <a:pt x="929" y="0"/>
                      <a:pt x="848" y="81"/>
                      <a:pt x="848" y="180"/>
                    </a:cubicBezTo>
                    <a:cubicBezTo>
                      <a:pt x="848" y="240"/>
                      <a:pt x="848" y="240"/>
                      <a:pt x="848" y="240"/>
                    </a:cubicBezTo>
                    <a:cubicBezTo>
                      <a:pt x="600" y="240"/>
                      <a:pt x="600" y="240"/>
                      <a:pt x="600" y="240"/>
                    </a:cubicBezTo>
                    <a:cubicBezTo>
                      <a:pt x="600" y="180"/>
                      <a:pt x="600" y="180"/>
                      <a:pt x="600" y="180"/>
                    </a:cubicBezTo>
                    <a:cubicBezTo>
                      <a:pt x="600" y="81"/>
                      <a:pt x="519" y="0"/>
                      <a:pt x="420" y="0"/>
                    </a:cubicBezTo>
                    <a:cubicBezTo>
                      <a:pt x="321" y="0"/>
                      <a:pt x="240" y="81"/>
                      <a:pt x="240" y="180"/>
                    </a:cubicBezTo>
                    <a:cubicBezTo>
                      <a:pt x="240" y="240"/>
                      <a:pt x="240" y="240"/>
                      <a:pt x="240" y="240"/>
                    </a:cubicBezTo>
                    <a:cubicBezTo>
                      <a:pt x="180" y="240"/>
                      <a:pt x="180" y="240"/>
                      <a:pt x="180" y="240"/>
                    </a:cubicBezTo>
                    <a:cubicBezTo>
                      <a:pt x="81" y="240"/>
                      <a:pt x="0" y="321"/>
                      <a:pt x="0" y="420"/>
                    </a:cubicBezTo>
                    <a:cubicBezTo>
                      <a:pt x="0" y="1748"/>
                      <a:pt x="0" y="1748"/>
                      <a:pt x="0" y="1748"/>
                    </a:cubicBezTo>
                    <a:cubicBezTo>
                      <a:pt x="0" y="1847"/>
                      <a:pt x="81" y="1928"/>
                      <a:pt x="180" y="1928"/>
                    </a:cubicBezTo>
                    <a:cubicBezTo>
                      <a:pt x="1169" y="1928"/>
                      <a:pt x="1169" y="1928"/>
                      <a:pt x="1169" y="1928"/>
                    </a:cubicBezTo>
                    <a:cubicBezTo>
                      <a:pt x="1262" y="2003"/>
                      <a:pt x="1380" y="2048"/>
                      <a:pt x="1508" y="2048"/>
                    </a:cubicBezTo>
                    <a:cubicBezTo>
                      <a:pt x="1806" y="2048"/>
                      <a:pt x="2048" y="1806"/>
                      <a:pt x="2048" y="1508"/>
                    </a:cubicBezTo>
                    <a:cubicBezTo>
                      <a:pt x="2048" y="420"/>
                      <a:pt x="2048" y="420"/>
                      <a:pt x="2048" y="420"/>
                    </a:cubicBezTo>
                    <a:cubicBezTo>
                      <a:pt x="2048" y="321"/>
                      <a:pt x="1967" y="240"/>
                      <a:pt x="1868" y="240"/>
                    </a:cubicBezTo>
                    <a:close/>
                    <a:moveTo>
                      <a:pt x="1568" y="180"/>
                    </a:moveTo>
                    <a:cubicBezTo>
                      <a:pt x="1568" y="147"/>
                      <a:pt x="1595" y="120"/>
                      <a:pt x="1628" y="120"/>
                    </a:cubicBezTo>
                    <a:cubicBezTo>
                      <a:pt x="1661" y="120"/>
                      <a:pt x="1688" y="147"/>
                      <a:pt x="1688" y="180"/>
                    </a:cubicBezTo>
                    <a:cubicBezTo>
                      <a:pt x="1688" y="420"/>
                      <a:pt x="1688" y="420"/>
                      <a:pt x="1688" y="420"/>
                    </a:cubicBezTo>
                    <a:cubicBezTo>
                      <a:pt x="1688" y="453"/>
                      <a:pt x="1661" y="480"/>
                      <a:pt x="1628" y="480"/>
                    </a:cubicBezTo>
                    <a:cubicBezTo>
                      <a:pt x="1595" y="480"/>
                      <a:pt x="1568" y="453"/>
                      <a:pt x="1568" y="420"/>
                    </a:cubicBezTo>
                    <a:lnTo>
                      <a:pt x="1568" y="180"/>
                    </a:lnTo>
                    <a:close/>
                    <a:moveTo>
                      <a:pt x="968" y="300"/>
                    </a:moveTo>
                    <a:cubicBezTo>
                      <a:pt x="968" y="300"/>
                      <a:pt x="968" y="300"/>
                      <a:pt x="968" y="300"/>
                    </a:cubicBezTo>
                    <a:cubicBezTo>
                      <a:pt x="968" y="300"/>
                      <a:pt x="968" y="300"/>
                      <a:pt x="968" y="300"/>
                    </a:cubicBezTo>
                    <a:cubicBezTo>
                      <a:pt x="968" y="180"/>
                      <a:pt x="968" y="180"/>
                      <a:pt x="968" y="180"/>
                    </a:cubicBezTo>
                    <a:cubicBezTo>
                      <a:pt x="968" y="147"/>
                      <a:pt x="995" y="120"/>
                      <a:pt x="1028" y="120"/>
                    </a:cubicBezTo>
                    <a:cubicBezTo>
                      <a:pt x="1061" y="120"/>
                      <a:pt x="1088" y="147"/>
                      <a:pt x="1088" y="180"/>
                    </a:cubicBezTo>
                    <a:cubicBezTo>
                      <a:pt x="1088" y="420"/>
                      <a:pt x="1088" y="420"/>
                      <a:pt x="1088" y="420"/>
                    </a:cubicBezTo>
                    <a:cubicBezTo>
                      <a:pt x="1088" y="453"/>
                      <a:pt x="1061" y="480"/>
                      <a:pt x="1028" y="480"/>
                    </a:cubicBezTo>
                    <a:cubicBezTo>
                      <a:pt x="995" y="480"/>
                      <a:pt x="968" y="453"/>
                      <a:pt x="968" y="420"/>
                    </a:cubicBezTo>
                    <a:lnTo>
                      <a:pt x="968" y="300"/>
                    </a:lnTo>
                    <a:close/>
                    <a:moveTo>
                      <a:pt x="360" y="180"/>
                    </a:moveTo>
                    <a:cubicBezTo>
                      <a:pt x="360" y="147"/>
                      <a:pt x="387" y="120"/>
                      <a:pt x="420" y="120"/>
                    </a:cubicBezTo>
                    <a:cubicBezTo>
                      <a:pt x="453" y="120"/>
                      <a:pt x="480" y="147"/>
                      <a:pt x="480" y="180"/>
                    </a:cubicBezTo>
                    <a:cubicBezTo>
                      <a:pt x="480" y="420"/>
                      <a:pt x="480" y="420"/>
                      <a:pt x="480" y="420"/>
                    </a:cubicBezTo>
                    <a:cubicBezTo>
                      <a:pt x="480" y="453"/>
                      <a:pt x="453" y="480"/>
                      <a:pt x="420" y="480"/>
                    </a:cubicBezTo>
                    <a:cubicBezTo>
                      <a:pt x="387" y="480"/>
                      <a:pt x="360" y="453"/>
                      <a:pt x="360" y="420"/>
                    </a:cubicBezTo>
                    <a:lnTo>
                      <a:pt x="360" y="180"/>
                    </a:lnTo>
                    <a:close/>
                    <a:moveTo>
                      <a:pt x="1508" y="1928"/>
                    </a:moveTo>
                    <a:cubicBezTo>
                      <a:pt x="1276" y="1928"/>
                      <a:pt x="1088" y="1740"/>
                      <a:pt x="1088" y="1508"/>
                    </a:cubicBezTo>
                    <a:cubicBezTo>
                      <a:pt x="1088" y="1276"/>
                      <a:pt x="1276" y="1088"/>
                      <a:pt x="1508" y="1088"/>
                    </a:cubicBezTo>
                    <a:cubicBezTo>
                      <a:pt x="1740" y="1088"/>
                      <a:pt x="1928" y="1276"/>
                      <a:pt x="1928" y="1508"/>
                    </a:cubicBezTo>
                    <a:cubicBezTo>
                      <a:pt x="1928" y="1740"/>
                      <a:pt x="1740" y="1928"/>
                      <a:pt x="1508" y="1928"/>
                    </a:cubicBezTo>
                    <a:close/>
                    <a:moveTo>
                      <a:pt x="1928" y="1169"/>
                    </a:moveTo>
                    <a:cubicBezTo>
                      <a:pt x="1829" y="1046"/>
                      <a:pt x="1677" y="968"/>
                      <a:pt x="1508" y="968"/>
                    </a:cubicBezTo>
                    <a:cubicBezTo>
                      <a:pt x="1378" y="968"/>
                      <a:pt x="1259" y="1014"/>
                      <a:pt x="1166" y="1091"/>
                    </a:cubicBezTo>
                    <a:cubicBezTo>
                      <a:pt x="1160" y="1089"/>
                      <a:pt x="1154" y="1088"/>
                      <a:pt x="1148" y="1088"/>
                    </a:cubicBezTo>
                    <a:cubicBezTo>
                      <a:pt x="908" y="1088"/>
                      <a:pt x="908" y="1088"/>
                      <a:pt x="908" y="1088"/>
                    </a:cubicBezTo>
                    <a:cubicBezTo>
                      <a:pt x="875" y="1088"/>
                      <a:pt x="848" y="1115"/>
                      <a:pt x="848" y="1148"/>
                    </a:cubicBezTo>
                    <a:cubicBezTo>
                      <a:pt x="848" y="1181"/>
                      <a:pt x="875" y="1208"/>
                      <a:pt x="908" y="1208"/>
                    </a:cubicBezTo>
                    <a:cubicBezTo>
                      <a:pt x="1059" y="1208"/>
                      <a:pt x="1059" y="1208"/>
                      <a:pt x="1059" y="1208"/>
                    </a:cubicBezTo>
                    <a:cubicBezTo>
                      <a:pt x="1012" y="1278"/>
                      <a:pt x="981" y="1360"/>
                      <a:pt x="971" y="1448"/>
                    </a:cubicBezTo>
                    <a:cubicBezTo>
                      <a:pt x="908" y="1448"/>
                      <a:pt x="908" y="1448"/>
                      <a:pt x="908" y="1448"/>
                    </a:cubicBezTo>
                    <a:cubicBezTo>
                      <a:pt x="875" y="1448"/>
                      <a:pt x="848" y="1475"/>
                      <a:pt x="848" y="1508"/>
                    </a:cubicBezTo>
                    <a:cubicBezTo>
                      <a:pt x="848" y="1541"/>
                      <a:pt x="875" y="1568"/>
                      <a:pt x="908" y="1568"/>
                    </a:cubicBezTo>
                    <a:cubicBezTo>
                      <a:pt x="971" y="1568"/>
                      <a:pt x="971" y="1568"/>
                      <a:pt x="971" y="1568"/>
                    </a:cubicBezTo>
                    <a:cubicBezTo>
                      <a:pt x="981" y="1656"/>
                      <a:pt x="1012" y="1738"/>
                      <a:pt x="1059" y="1808"/>
                    </a:cubicBezTo>
                    <a:cubicBezTo>
                      <a:pt x="180" y="1808"/>
                      <a:pt x="180" y="1808"/>
                      <a:pt x="180" y="1808"/>
                    </a:cubicBezTo>
                    <a:cubicBezTo>
                      <a:pt x="147" y="1808"/>
                      <a:pt x="120" y="1781"/>
                      <a:pt x="120" y="1748"/>
                    </a:cubicBezTo>
                    <a:cubicBezTo>
                      <a:pt x="120" y="848"/>
                      <a:pt x="120" y="848"/>
                      <a:pt x="120" y="848"/>
                    </a:cubicBezTo>
                    <a:cubicBezTo>
                      <a:pt x="1928" y="848"/>
                      <a:pt x="1928" y="848"/>
                      <a:pt x="1928" y="848"/>
                    </a:cubicBezTo>
                    <a:lnTo>
                      <a:pt x="1928" y="1169"/>
                    </a:lnTo>
                    <a:close/>
                    <a:moveTo>
                      <a:pt x="1928" y="728"/>
                    </a:moveTo>
                    <a:cubicBezTo>
                      <a:pt x="120" y="728"/>
                      <a:pt x="120" y="728"/>
                      <a:pt x="120" y="728"/>
                    </a:cubicBezTo>
                    <a:cubicBezTo>
                      <a:pt x="120" y="420"/>
                      <a:pt x="120" y="420"/>
                      <a:pt x="120" y="420"/>
                    </a:cubicBezTo>
                    <a:cubicBezTo>
                      <a:pt x="120" y="387"/>
                      <a:pt x="147" y="360"/>
                      <a:pt x="180" y="360"/>
                    </a:cubicBezTo>
                    <a:cubicBezTo>
                      <a:pt x="240" y="360"/>
                      <a:pt x="240" y="360"/>
                      <a:pt x="240" y="360"/>
                    </a:cubicBezTo>
                    <a:cubicBezTo>
                      <a:pt x="240" y="420"/>
                      <a:pt x="240" y="420"/>
                      <a:pt x="240" y="420"/>
                    </a:cubicBezTo>
                    <a:cubicBezTo>
                      <a:pt x="240" y="519"/>
                      <a:pt x="321" y="600"/>
                      <a:pt x="420" y="600"/>
                    </a:cubicBezTo>
                    <a:cubicBezTo>
                      <a:pt x="519" y="600"/>
                      <a:pt x="600" y="519"/>
                      <a:pt x="600" y="420"/>
                    </a:cubicBezTo>
                    <a:cubicBezTo>
                      <a:pt x="600" y="360"/>
                      <a:pt x="600" y="360"/>
                      <a:pt x="600" y="360"/>
                    </a:cubicBezTo>
                    <a:cubicBezTo>
                      <a:pt x="848" y="360"/>
                      <a:pt x="848" y="360"/>
                      <a:pt x="848" y="360"/>
                    </a:cubicBezTo>
                    <a:cubicBezTo>
                      <a:pt x="848" y="420"/>
                      <a:pt x="848" y="420"/>
                      <a:pt x="848" y="420"/>
                    </a:cubicBezTo>
                    <a:cubicBezTo>
                      <a:pt x="848" y="519"/>
                      <a:pt x="929" y="600"/>
                      <a:pt x="1028" y="600"/>
                    </a:cubicBezTo>
                    <a:cubicBezTo>
                      <a:pt x="1127" y="600"/>
                      <a:pt x="1208" y="519"/>
                      <a:pt x="1208" y="420"/>
                    </a:cubicBezTo>
                    <a:cubicBezTo>
                      <a:pt x="1208" y="360"/>
                      <a:pt x="1208" y="360"/>
                      <a:pt x="1208" y="360"/>
                    </a:cubicBezTo>
                    <a:cubicBezTo>
                      <a:pt x="1448" y="360"/>
                      <a:pt x="1448" y="360"/>
                      <a:pt x="1448" y="360"/>
                    </a:cubicBezTo>
                    <a:cubicBezTo>
                      <a:pt x="1448" y="420"/>
                      <a:pt x="1448" y="420"/>
                      <a:pt x="1448" y="420"/>
                    </a:cubicBezTo>
                    <a:cubicBezTo>
                      <a:pt x="1448" y="519"/>
                      <a:pt x="1529" y="600"/>
                      <a:pt x="1628" y="600"/>
                    </a:cubicBezTo>
                    <a:cubicBezTo>
                      <a:pt x="1727" y="600"/>
                      <a:pt x="1808" y="519"/>
                      <a:pt x="1808" y="420"/>
                    </a:cubicBezTo>
                    <a:cubicBezTo>
                      <a:pt x="1808" y="360"/>
                      <a:pt x="1808" y="360"/>
                      <a:pt x="1808" y="360"/>
                    </a:cubicBezTo>
                    <a:cubicBezTo>
                      <a:pt x="1868" y="360"/>
                      <a:pt x="1868" y="360"/>
                      <a:pt x="1868" y="360"/>
                    </a:cubicBezTo>
                    <a:cubicBezTo>
                      <a:pt x="1901" y="360"/>
                      <a:pt x="1928" y="387"/>
                      <a:pt x="1928" y="420"/>
                    </a:cubicBezTo>
                    <a:lnTo>
                      <a:pt x="1928" y="7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77" name="Rectangle 17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943564" y="1381938"/>
            <a:ext cx="495949" cy="744794"/>
          </a:xfrm>
          <a:prstGeom prst="rect">
            <a:avLst/>
          </a:prstGeom>
          <a:solidFill>
            <a:srgbClr val="515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2" name="Group 1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6943564" y="1138328"/>
            <a:ext cx="495948" cy="495947"/>
            <a:chOff x="1072536" y="1083143"/>
            <a:chExt cx="788715" cy="788715"/>
          </a:xfrm>
        </p:grpSpPr>
        <p:sp>
          <p:nvSpPr>
            <p:cNvPr id="153" name="Oval 152"/>
            <p:cNvSpPr/>
            <p:nvPr/>
          </p:nvSpPr>
          <p:spPr>
            <a:xfrm>
              <a:off x="1072536" y="1083143"/>
              <a:ext cx="788715" cy="788715"/>
            </a:xfrm>
            <a:prstGeom prst="ellipse">
              <a:avLst/>
            </a:prstGeom>
            <a:solidFill>
              <a:srgbClr val="30353F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4" name="Group 153"/>
            <p:cNvGrpSpPr/>
            <p:nvPr/>
          </p:nvGrpSpPr>
          <p:grpSpPr>
            <a:xfrm>
              <a:off x="1321776" y="1364417"/>
              <a:ext cx="381490" cy="216726"/>
              <a:chOff x="3340648" y="3269106"/>
              <a:chExt cx="479215" cy="272245"/>
            </a:xfrm>
          </p:grpSpPr>
          <p:sp>
            <p:nvSpPr>
              <p:cNvPr id="155" name="Freeform 11"/>
              <p:cNvSpPr>
                <a:spLocks noEditPoints="1"/>
              </p:cNvSpPr>
              <p:nvPr/>
            </p:nvSpPr>
            <p:spPr bwMode="auto">
              <a:xfrm>
                <a:off x="3340648" y="3269106"/>
                <a:ext cx="479215" cy="272245"/>
              </a:xfrm>
              <a:custGeom>
                <a:avLst/>
                <a:gdLst>
                  <a:gd name="T0" fmla="*/ 2004 w 2048"/>
                  <a:gd name="T1" fmla="*/ 0 h 1162"/>
                  <a:gd name="T2" fmla="*/ 44 w 2048"/>
                  <a:gd name="T3" fmla="*/ 0 h 1162"/>
                  <a:gd name="T4" fmla="*/ 0 w 2048"/>
                  <a:gd name="T5" fmla="*/ 44 h 1162"/>
                  <a:gd name="T6" fmla="*/ 0 w 2048"/>
                  <a:gd name="T7" fmla="*/ 1118 h 1162"/>
                  <a:gd name="T8" fmla="*/ 44 w 2048"/>
                  <a:gd name="T9" fmla="*/ 1162 h 1162"/>
                  <a:gd name="T10" fmla="*/ 2004 w 2048"/>
                  <a:gd name="T11" fmla="*/ 1162 h 1162"/>
                  <a:gd name="T12" fmla="*/ 2048 w 2048"/>
                  <a:gd name="T13" fmla="*/ 1118 h 1162"/>
                  <a:gd name="T14" fmla="*/ 2048 w 2048"/>
                  <a:gd name="T15" fmla="*/ 44 h 1162"/>
                  <a:gd name="T16" fmla="*/ 2004 w 2048"/>
                  <a:gd name="T17" fmla="*/ 0 h 1162"/>
                  <a:gd name="T18" fmla="*/ 88 w 2048"/>
                  <a:gd name="T19" fmla="*/ 88 h 1162"/>
                  <a:gd name="T20" fmla="*/ 312 w 2048"/>
                  <a:gd name="T21" fmla="*/ 88 h 1162"/>
                  <a:gd name="T22" fmla="*/ 88 w 2048"/>
                  <a:gd name="T23" fmla="*/ 311 h 1162"/>
                  <a:gd name="T24" fmla="*/ 88 w 2048"/>
                  <a:gd name="T25" fmla="*/ 88 h 1162"/>
                  <a:gd name="T26" fmla="*/ 88 w 2048"/>
                  <a:gd name="T27" fmla="*/ 1074 h 1162"/>
                  <a:gd name="T28" fmla="*/ 88 w 2048"/>
                  <a:gd name="T29" fmla="*/ 851 h 1162"/>
                  <a:gd name="T30" fmla="*/ 312 w 2048"/>
                  <a:gd name="T31" fmla="*/ 1074 h 1162"/>
                  <a:gd name="T32" fmla="*/ 88 w 2048"/>
                  <a:gd name="T33" fmla="*/ 1074 h 1162"/>
                  <a:gd name="T34" fmla="*/ 1960 w 2048"/>
                  <a:gd name="T35" fmla="*/ 1074 h 1162"/>
                  <a:gd name="T36" fmla="*/ 1736 w 2048"/>
                  <a:gd name="T37" fmla="*/ 1074 h 1162"/>
                  <a:gd name="T38" fmla="*/ 1960 w 2048"/>
                  <a:gd name="T39" fmla="*/ 851 h 1162"/>
                  <a:gd name="T40" fmla="*/ 1960 w 2048"/>
                  <a:gd name="T41" fmla="*/ 1074 h 1162"/>
                  <a:gd name="T42" fmla="*/ 1960 w 2048"/>
                  <a:gd name="T43" fmla="*/ 762 h 1162"/>
                  <a:gd name="T44" fmla="*/ 1648 w 2048"/>
                  <a:gd name="T45" fmla="*/ 1074 h 1162"/>
                  <a:gd name="T46" fmla="*/ 400 w 2048"/>
                  <a:gd name="T47" fmla="*/ 1074 h 1162"/>
                  <a:gd name="T48" fmla="*/ 88 w 2048"/>
                  <a:gd name="T49" fmla="*/ 762 h 1162"/>
                  <a:gd name="T50" fmla="*/ 88 w 2048"/>
                  <a:gd name="T51" fmla="*/ 400 h 1162"/>
                  <a:gd name="T52" fmla="*/ 400 w 2048"/>
                  <a:gd name="T53" fmla="*/ 88 h 1162"/>
                  <a:gd name="T54" fmla="*/ 1648 w 2048"/>
                  <a:gd name="T55" fmla="*/ 88 h 1162"/>
                  <a:gd name="T56" fmla="*/ 1960 w 2048"/>
                  <a:gd name="T57" fmla="*/ 400 h 1162"/>
                  <a:gd name="T58" fmla="*/ 1960 w 2048"/>
                  <a:gd name="T59" fmla="*/ 762 h 1162"/>
                  <a:gd name="T60" fmla="*/ 1960 w 2048"/>
                  <a:gd name="T61" fmla="*/ 311 h 1162"/>
                  <a:gd name="T62" fmla="*/ 1736 w 2048"/>
                  <a:gd name="T63" fmla="*/ 88 h 1162"/>
                  <a:gd name="T64" fmla="*/ 1960 w 2048"/>
                  <a:gd name="T65" fmla="*/ 88 h 1162"/>
                  <a:gd name="T66" fmla="*/ 1960 w 2048"/>
                  <a:gd name="T67" fmla="*/ 311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48" h="1162">
                    <a:moveTo>
                      <a:pt x="200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20" y="0"/>
                      <a:pt x="0" y="19"/>
                      <a:pt x="0" y="44"/>
                    </a:cubicBezTo>
                    <a:cubicBezTo>
                      <a:pt x="0" y="1118"/>
                      <a:pt x="0" y="1118"/>
                      <a:pt x="0" y="1118"/>
                    </a:cubicBezTo>
                    <a:cubicBezTo>
                      <a:pt x="0" y="1143"/>
                      <a:pt x="20" y="1162"/>
                      <a:pt x="44" y="1162"/>
                    </a:cubicBezTo>
                    <a:cubicBezTo>
                      <a:pt x="2004" y="1162"/>
                      <a:pt x="2004" y="1162"/>
                      <a:pt x="2004" y="1162"/>
                    </a:cubicBezTo>
                    <a:cubicBezTo>
                      <a:pt x="2028" y="1162"/>
                      <a:pt x="2048" y="1143"/>
                      <a:pt x="2048" y="1118"/>
                    </a:cubicBezTo>
                    <a:cubicBezTo>
                      <a:pt x="2048" y="44"/>
                      <a:pt x="2048" y="44"/>
                      <a:pt x="2048" y="44"/>
                    </a:cubicBezTo>
                    <a:cubicBezTo>
                      <a:pt x="2048" y="19"/>
                      <a:pt x="2028" y="0"/>
                      <a:pt x="2004" y="0"/>
                    </a:cubicBezTo>
                    <a:close/>
                    <a:moveTo>
                      <a:pt x="88" y="88"/>
                    </a:moveTo>
                    <a:cubicBezTo>
                      <a:pt x="312" y="88"/>
                      <a:pt x="312" y="88"/>
                      <a:pt x="312" y="88"/>
                    </a:cubicBezTo>
                    <a:cubicBezTo>
                      <a:pt x="293" y="202"/>
                      <a:pt x="202" y="292"/>
                      <a:pt x="88" y="311"/>
                    </a:cubicBezTo>
                    <a:lnTo>
                      <a:pt x="88" y="88"/>
                    </a:lnTo>
                    <a:close/>
                    <a:moveTo>
                      <a:pt x="88" y="1074"/>
                    </a:moveTo>
                    <a:cubicBezTo>
                      <a:pt x="88" y="851"/>
                      <a:pt x="88" y="851"/>
                      <a:pt x="88" y="851"/>
                    </a:cubicBezTo>
                    <a:cubicBezTo>
                      <a:pt x="202" y="870"/>
                      <a:pt x="293" y="960"/>
                      <a:pt x="312" y="1074"/>
                    </a:cubicBezTo>
                    <a:lnTo>
                      <a:pt x="88" y="1074"/>
                    </a:lnTo>
                    <a:close/>
                    <a:moveTo>
                      <a:pt x="1960" y="1074"/>
                    </a:moveTo>
                    <a:cubicBezTo>
                      <a:pt x="1736" y="1074"/>
                      <a:pt x="1736" y="1074"/>
                      <a:pt x="1736" y="1074"/>
                    </a:cubicBezTo>
                    <a:cubicBezTo>
                      <a:pt x="1755" y="960"/>
                      <a:pt x="1846" y="870"/>
                      <a:pt x="1960" y="851"/>
                    </a:cubicBezTo>
                    <a:lnTo>
                      <a:pt x="1960" y="1074"/>
                    </a:lnTo>
                    <a:close/>
                    <a:moveTo>
                      <a:pt x="1960" y="762"/>
                    </a:moveTo>
                    <a:cubicBezTo>
                      <a:pt x="1797" y="782"/>
                      <a:pt x="1668" y="911"/>
                      <a:pt x="1648" y="1074"/>
                    </a:cubicBezTo>
                    <a:cubicBezTo>
                      <a:pt x="400" y="1074"/>
                      <a:pt x="400" y="1074"/>
                      <a:pt x="400" y="1074"/>
                    </a:cubicBezTo>
                    <a:cubicBezTo>
                      <a:pt x="380" y="911"/>
                      <a:pt x="251" y="782"/>
                      <a:pt x="88" y="762"/>
                    </a:cubicBezTo>
                    <a:cubicBezTo>
                      <a:pt x="88" y="400"/>
                      <a:pt x="88" y="400"/>
                      <a:pt x="88" y="400"/>
                    </a:cubicBezTo>
                    <a:cubicBezTo>
                      <a:pt x="251" y="380"/>
                      <a:pt x="380" y="251"/>
                      <a:pt x="400" y="88"/>
                    </a:cubicBezTo>
                    <a:cubicBezTo>
                      <a:pt x="1648" y="88"/>
                      <a:pt x="1648" y="88"/>
                      <a:pt x="1648" y="88"/>
                    </a:cubicBezTo>
                    <a:cubicBezTo>
                      <a:pt x="1668" y="251"/>
                      <a:pt x="1797" y="380"/>
                      <a:pt x="1960" y="400"/>
                    </a:cubicBezTo>
                    <a:cubicBezTo>
                      <a:pt x="1960" y="762"/>
                      <a:pt x="1960" y="762"/>
                      <a:pt x="1960" y="762"/>
                    </a:cubicBezTo>
                    <a:close/>
                    <a:moveTo>
                      <a:pt x="1960" y="311"/>
                    </a:moveTo>
                    <a:cubicBezTo>
                      <a:pt x="1846" y="292"/>
                      <a:pt x="1755" y="202"/>
                      <a:pt x="1736" y="88"/>
                    </a:cubicBezTo>
                    <a:cubicBezTo>
                      <a:pt x="1960" y="88"/>
                      <a:pt x="1960" y="88"/>
                      <a:pt x="1960" y="88"/>
                    </a:cubicBezTo>
                    <a:lnTo>
                      <a:pt x="1960" y="3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" name="Freeform 12"/>
              <p:cNvSpPr>
                <a:spLocks noEditPoints="1"/>
              </p:cNvSpPr>
              <p:nvPr/>
            </p:nvSpPr>
            <p:spPr bwMode="auto">
              <a:xfrm>
                <a:off x="3381245" y="3337126"/>
                <a:ext cx="282594" cy="148859"/>
              </a:xfrm>
              <a:custGeom>
                <a:avLst/>
                <a:gdLst>
                  <a:gd name="T0" fmla="*/ 1169 w 1208"/>
                  <a:gd name="T1" fmla="*/ 127 h 634"/>
                  <a:gd name="T2" fmla="*/ 1081 w 1208"/>
                  <a:gd name="T3" fmla="*/ 39 h 634"/>
                  <a:gd name="T4" fmla="*/ 1041 w 1208"/>
                  <a:gd name="T5" fmla="*/ 0 h 634"/>
                  <a:gd name="T6" fmla="*/ 167 w 1208"/>
                  <a:gd name="T7" fmla="*/ 0 h 634"/>
                  <a:gd name="T8" fmla="*/ 127 w 1208"/>
                  <a:gd name="T9" fmla="*/ 39 h 634"/>
                  <a:gd name="T10" fmla="*/ 39 w 1208"/>
                  <a:gd name="T11" fmla="*/ 127 h 634"/>
                  <a:gd name="T12" fmla="*/ 0 w 1208"/>
                  <a:gd name="T13" fmla="*/ 167 h 634"/>
                  <a:gd name="T14" fmla="*/ 0 w 1208"/>
                  <a:gd name="T15" fmla="*/ 467 h 634"/>
                  <a:gd name="T16" fmla="*/ 39 w 1208"/>
                  <a:gd name="T17" fmla="*/ 507 h 634"/>
                  <a:gd name="T18" fmla="*/ 127 w 1208"/>
                  <a:gd name="T19" fmla="*/ 595 h 634"/>
                  <a:gd name="T20" fmla="*/ 167 w 1208"/>
                  <a:gd name="T21" fmla="*/ 634 h 634"/>
                  <a:gd name="T22" fmla="*/ 1041 w 1208"/>
                  <a:gd name="T23" fmla="*/ 634 h 634"/>
                  <a:gd name="T24" fmla="*/ 1081 w 1208"/>
                  <a:gd name="T25" fmla="*/ 595 h 634"/>
                  <a:gd name="T26" fmla="*/ 1169 w 1208"/>
                  <a:gd name="T27" fmla="*/ 507 h 634"/>
                  <a:gd name="T28" fmla="*/ 1208 w 1208"/>
                  <a:gd name="T29" fmla="*/ 467 h 634"/>
                  <a:gd name="T30" fmla="*/ 1208 w 1208"/>
                  <a:gd name="T31" fmla="*/ 167 h 634"/>
                  <a:gd name="T32" fmla="*/ 1169 w 1208"/>
                  <a:gd name="T33" fmla="*/ 127 h 634"/>
                  <a:gd name="T34" fmla="*/ 1129 w 1208"/>
                  <a:gd name="T35" fmla="*/ 432 h 634"/>
                  <a:gd name="T36" fmla="*/ 1006 w 1208"/>
                  <a:gd name="T37" fmla="*/ 555 h 634"/>
                  <a:gd name="T38" fmla="*/ 202 w 1208"/>
                  <a:gd name="T39" fmla="*/ 555 h 634"/>
                  <a:gd name="T40" fmla="*/ 79 w 1208"/>
                  <a:gd name="T41" fmla="*/ 432 h 634"/>
                  <a:gd name="T42" fmla="*/ 79 w 1208"/>
                  <a:gd name="T43" fmla="*/ 202 h 634"/>
                  <a:gd name="T44" fmla="*/ 202 w 1208"/>
                  <a:gd name="T45" fmla="*/ 79 h 634"/>
                  <a:gd name="T46" fmla="*/ 1006 w 1208"/>
                  <a:gd name="T47" fmla="*/ 79 h 634"/>
                  <a:gd name="T48" fmla="*/ 1129 w 1208"/>
                  <a:gd name="T49" fmla="*/ 202 h 634"/>
                  <a:gd name="T50" fmla="*/ 1129 w 1208"/>
                  <a:gd name="T51" fmla="*/ 432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08" h="634">
                    <a:moveTo>
                      <a:pt x="1169" y="127"/>
                    </a:moveTo>
                    <a:cubicBezTo>
                      <a:pt x="1120" y="127"/>
                      <a:pt x="1081" y="88"/>
                      <a:pt x="1081" y="39"/>
                    </a:cubicBezTo>
                    <a:cubicBezTo>
                      <a:pt x="1081" y="17"/>
                      <a:pt x="1063" y="0"/>
                      <a:pt x="1041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45" y="0"/>
                      <a:pt x="127" y="17"/>
                      <a:pt x="127" y="39"/>
                    </a:cubicBezTo>
                    <a:cubicBezTo>
                      <a:pt x="127" y="88"/>
                      <a:pt x="88" y="127"/>
                      <a:pt x="39" y="127"/>
                    </a:cubicBezTo>
                    <a:cubicBezTo>
                      <a:pt x="17" y="127"/>
                      <a:pt x="0" y="145"/>
                      <a:pt x="0" y="167"/>
                    </a:cubicBezTo>
                    <a:cubicBezTo>
                      <a:pt x="0" y="467"/>
                      <a:pt x="0" y="467"/>
                      <a:pt x="0" y="467"/>
                    </a:cubicBezTo>
                    <a:cubicBezTo>
                      <a:pt x="0" y="489"/>
                      <a:pt x="17" y="507"/>
                      <a:pt x="39" y="507"/>
                    </a:cubicBezTo>
                    <a:cubicBezTo>
                      <a:pt x="88" y="507"/>
                      <a:pt x="127" y="546"/>
                      <a:pt x="127" y="595"/>
                    </a:cubicBezTo>
                    <a:cubicBezTo>
                      <a:pt x="127" y="617"/>
                      <a:pt x="145" y="634"/>
                      <a:pt x="167" y="634"/>
                    </a:cubicBezTo>
                    <a:cubicBezTo>
                      <a:pt x="1041" y="634"/>
                      <a:pt x="1041" y="634"/>
                      <a:pt x="1041" y="634"/>
                    </a:cubicBezTo>
                    <a:cubicBezTo>
                      <a:pt x="1063" y="634"/>
                      <a:pt x="1081" y="617"/>
                      <a:pt x="1081" y="595"/>
                    </a:cubicBezTo>
                    <a:cubicBezTo>
                      <a:pt x="1081" y="546"/>
                      <a:pt x="1120" y="507"/>
                      <a:pt x="1169" y="507"/>
                    </a:cubicBezTo>
                    <a:cubicBezTo>
                      <a:pt x="1191" y="507"/>
                      <a:pt x="1208" y="489"/>
                      <a:pt x="1208" y="467"/>
                    </a:cubicBezTo>
                    <a:cubicBezTo>
                      <a:pt x="1208" y="167"/>
                      <a:pt x="1208" y="167"/>
                      <a:pt x="1208" y="167"/>
                    </a:cubicBezTo>
                    <a:cubicBezTo>
                      <a:pt x="1208" y="145"/>
                      <a:pt x="1191" y="127"/>
                      <a:pt x="1169" y="127"/>
                    </a:cubicBezTo>
                    <a:close/>
                    <a:moveTo>
                      <a:pt x="1129" y="432"/>
                    </a:moveTo>
                    <a:cubicBezTo>
                      <a:pt x="1069" y="447"/>
                      <a:pt x="1021" y="495"/>
                      <a:pt x="1006" y="555"/>
                    </a:cubicBezTo>
                    <a:cubicBezTo>
                      <a:pt x="202" y="555"/>
                      <a:pt x="202" y="555"/>
                      <a:pt x="202" y="555"/>
                    </a:cubicBezTo>
                    <a:cubicBezTo>
                      <a:pt x="187" y="495"/>
                      <a:pt x="139" y="447"/>
                      <a:pt x="79" y="432"/>
                    </a:cubicBezTo>
                    <a:cubicBezTo>
                      <a:pt x="79" y="202"/>
                      <a:pt x="79" y="202"/>
                      <a:pt x="79" y="202"/>
                    </a:cubicBezTo>
                    <a:cubicBezTo>
                      <a:pt x="139" y="187"/>
                      <a:pt x="187" y="139"/>
                      <a:pt x="202" y="79"/>
                    </a:cubicBezTo>
                    <a:cubicBezTo>
                      <a:pt x="1006" y="79"/>
                      <a:pt x="1006" y="79"/>
                      <a:pt x="1006" y="79"/>
                    </a:cubicBezTo>
                    <a:cubicBezTo>
                      <a:pt x="1021" y="139"/>
                      <a:pt x="1069" y="187"/>
                      <a:pt x="1129" y="202"/>
                    </a:cubicBezTo>
                    <a:cubicBezTo>
                      <a:pt x="1129" y="432"/>
                      <a:pt x="1129" y="432"/>
                      <a:pt x="1129" y="4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" name="Freeform 13"/>
              <p:cNvSpPr>
                <a:spLocks/>
              </p:cNvSpPr>
              <p:nvPr/>
            </p:nvSpPr>
            <p:spPr bwMode="auto">
              <a:xfrm>
                <a:off x="3464829" y="3368967"/>
                <a:ext cx="32638" cy="85176"/>
              </a:xfrm>
              <a:custGeom>
                <a:avLst/>
                <a:gdLst>
                  <a:gd name="T0" fmla="*/ 99 w 139"/>
                  <a:gd name="T1" fmla="*/ 0 h 364"/>
                  <a:gd name="T2" fmla="*/ 39 w 139"/>
                  <a:gd name="T3" fmla="*/ 0 h 364"/>
                  <a:gd name="T4" fmla="*/ 0 w 139"/>
                  <a:gd name="T5" fmla="*/ 40 h 364"/>
                  <a:gd name="T6" fmla="*/ 39 w 139"/>
                  <a:gd name="T7" fmla="*/ 79 h 364"/>
                  <a:gd name="T8" fmla="*/ 59 w 139"/>
                  <a:gd name="T9" fmla="*/ 79 h 364"/>
                  <a:gd name="T10" fmla="*/ 59 w 139"/>
                  <a:gd name="T11" fmla="*/ 324 h 364"/>
                  <a:gd name="T12" fmla="*/ 99 w 139"/>
                  <a:gd name="T13" fmla="*/ 364 h 364"/>
                  <a:gd name="T14" fmla="*/ 139 w 139"/>
                  <a:gd name="T15" fmla="*/ 324 h 364"/>
                  <a:gd name="T16" fmla="*/ 139 w 139"/>
                  <a:gd name="T17" fmla="*/ 40 h 364"/>
                  <a:gd name="T18" fmla="*/ 99 w 139"/>
                  <a:gd name="T1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364">
                    <a:moveTo>
                      <a:pt x="9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79"/>
                      <a:pt x="39" y="79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9" y="324"/>
                      <a:pt x="59" y="324"/>
                      <a:pt x="59" y="324"/>
                    </a:cubicBezTo>
                    <a:cubicBezTo>
                      <a:pt x="59" y="346"/>
                      <a:pt x="77" y="364"/>
                      <a:pt x="99" y="364"/>
                    </a:cubicBezTo>
                    <a:cubicBezTo>
                      <a:pt x="121" y="364"/>
                      <a:pt x="139" y="346"/>
                      <a:pt x="139" y="324"/>
                    </a:cubicBezTo>
                    <a:cubicBezTo>
                      <a:pt x="139" y="40"/>
                      <a:pt x="139" y="40"/>
                      <a:pt x="139" y="40"/>
                    </a:cubicBezTo>
                    <a:cubicBezTo>
                      <a:pt x="139" y="18"/>
                      <a:pt x="121" y="0"/>
                      <a:pt x="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" name="Freeform 14"/>
              <p:cNvSpPr>
                <a:spLocks noEditPoints="1"/>
              </p:cNvSpPr>
              <p:nvPr/>
            </p:nvSpPr>
            <p:spPr bwMode="auto">
              <a:xfrm>
                <a:off x="3518959" y="3368967"/>
                <a:ext cx="61295" cy="85176"/>
              </a:xfrm>
              <a:custGeom>
                <a:avLst/>
                <a:gdLst>
                  <a:gd name="T0" fmla="*/ 222 w 262"/>
                  <a:gd name="T1" fmla="*/ 0 h 364"/>
                  <a:gd name="T2" fmla="*/ 40 w 262"/>
                  <a:gd name="T3" fmla="*/ 0 h 364"/>
                  <a:gd name="T4" fmla="*/ 0 w 262"/>
                  <a:gd name="T5" fmla="*/ 40 h 364"/>
                  <a:gd name="T6" fmla="*/ 0 w 262"/>
                  <a:gd name="T7" fmla="*/ 324 h 364"/>
                  <a:gd name="T8" fmla="*/ 40 w 262"/>
                  <a:gd name="T9" fmla="*/ 364 h 364"/>
                  <a:gd name="T10" fmla="*/ 222 w 262"/>
                  <a:gd name="T11" fmla="*/ 364 h 364"/>
                  <a:gd name="T12" fmla="*/ 262 w 262"/>
                  <a:gd name="T13" fmla="*/ 324 h 364"/>
                  <a:gd name="T14" fmla="*/ 262 w 262"/>
                  <a:gd name="T15" fmla="*/ 40 h 364"/>
                  <a:gd name="T16" fmla="*/ 222 w 262"/>
                  <a:gd name="T17" fmla="*/ 0 h 364"/>
                  <a:gd name="T18" fmla="*/ 183 w 262"/>
                  <a:gd name="T19" fmla="*/ 285 h 364"/>
                  <a:gd name="T20" fmla="*/ 80 w 262"/>
                  <a:gd name="T21" fmla="*/ 285 h 364"/>
                  <a:gd name="T22" fmla="*/ 80 w 262"/>
                  <a:gd name="T23" fmla="*/ 79 h 364"/>
                  <a:gd name="T24" fmla="*/ 183 w 262"/>
                  <a:gd name="T25" fmla="*/ 79 h 364"/>
                  <a:gd name="T26" fmla="*/ 183 w 262"/>
                  <a:gd name="T27" fmla="*/ 285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2" h="364">
                    <a:moveTo>
                      <a:pt x="222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46"/>
                      <a:pt x="18" y="364"/>
                      <a:pt x="40" y="364"/>
                    </a:cubicBezTo>
                    <a:cubicBezTo>
                      <a:pt x="222" y="364"/>
                      <a:pt x="222" y="364"/>
                      <a:pt x="222" y="364"/>
                    </a:cubicBezTo>
                    <a:cubicBezTo>
                      <a:pt x="244" y="364"/>
                      <a:pt x="262" y="346"/>
                      <a:pt x="262" y="324"/>
                    </a:cubicBezTo>
                    <a:cubicBezTo>
                      <a:pt x="262" y="40"/>
                      <a:pt x="262" y="40"/>
                      <a:pt x="262" y="40"/>
                    </a:cubicBezTo>
                    <a:cubicBezTo>
                      <a:pt x="262" y="18"/>
                      <a:pt x="244" y="0"/>
                      <a:pt x="222" y="0"/>
                    </a:cubicBezTo>
                    <a:close/>
                    <a:moveTo>
                      <a:pt x="183" y="285"/>
                    </a:moveTo>
                    <a:cubicBezTo>
                      <a:pt x="80" y="285"/>
                      <a:pt x="80" y="285"/>
                      <a:pt x="80" y="285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183" y="79"/>
                      <a:pt x="183" y="79"/>
                      <a:pt x="183" y="79"/>
                    </a:cubicBezTo>
                    <a:lnTo>
                      <a:pt x="183" y="2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50" name="Rectangle 149"/>
          <p:cNvSpPr/>
          <p:nvPr/>
        </p:nvSpPr>
        <p:spPr>
          <a:xfrm>
            <a:off x="6246448" y="1894684"/>
            <a:ext cx="5203812" cy="423941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graphicFrame>
        <p:nvGraphicFramePr>
          <p:cNvPr id="149" name="Chart 148" descr="This is a chart. "/>
          <p:cNvGraphicFramePr/>
          <p:nvPr>
            <p:extLst>
              <p:ext uri="{D42A27DB-BD31-4B8C-83A1-F6EECF244321}">
                <p14:modId xmlns:p14="http://schemas.microsoft.com/office/powerpoint/2010/main" val="1070833045"/>
              </p:ext>
            </p:extLst>
          </p:nvPr>
        </p:nvGraphicFramePr>
        <p:xfrm>
          <a:off x="6172364" y="2230399"/>
          <a:ext cx="5351979" cy="3567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3999271" y="361086"/>
            <a:ext cx="4193457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Business Background</a:t>
            </a: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BBBCDC-67E8-9983-6138-C08F5840DE89}"/>
              </a:ext>
            </a:extLst>
          </p:cNvPr>
          <p:cNvSpPr txBox="1"/>
          <p:nvPr/>
        </p:nvSpPr>
        <p:spPr>
          <a:xfrm>
            <a:off x="298579" y="1903367"/>
            <a:ext cx="6102220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/>
              <a:t>Nova Essentials is a retail firm operating across regions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/>
              <a:t>Focus on product sales, customer behavior, and regional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/>
              <a:t>Management needed insight into declining profits, low-performing areas, and growth opportunities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7C3EE3-D341-E378-F055-37B3AFDBE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75" y="292269"/>
            <a:ext cx="630075" cy="63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77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AEF1C8-817C-4EBC-A4FB-3ED2DB7FCBF8}"/>
              </a:ext>
            </a:extLst>
          </p:cNvPr>
          <p:cNvSpPr txBox="1"/>
          <p:nvPr/>
        </p:nvSpPr>
        <p:spPr>
          <a:xfrm>
            <a:off x="5114962" y="351993"/>
            <a:ext cx="196207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Objective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D7D413-936A-4A2D-83E0-6714C8DB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F07859-E48D-25ED-C685-442ADC1BE819}"/>
              </a:ext>
            </a:extLst>
          </p:cNvPr>
          <p:cNvSpPr txBox="1"/>
          <p:nvPr/>
        </p:nvSpPr>
        <p:spPr>
          <a:xfrm>
            <a:off x="195943" y="1343025"/>
            <a:ext cx="6102220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500" b="1" dirty="0"/>
              <a:t>Transform raw data into actionable insights to solve business pain points.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5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500" b="1" dirty="0"/>
              <a:t>Detect unprofitable products &amp; customers.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5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500" b="1" dirty="0"/>
              <a:t>Understand region-wise performance.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5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500" b="1" dirty="0"/>
              <a:t>Identify sales decline patterns.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5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500" b="1" dirty="0"/>
              <a:t>Propose targeted strategies.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CA383B-4356-8A66-BC20-451D85097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234" y="1541406"/>
            <a:ext cx="6102220" cy="417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B12667-3EBE-7AC0-080A-AFD1A58FF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75" y="292269"/>
            <a:ext cx="630075" cy="63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48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90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497812-EAA0-46B1-8255-6A78E8C11B36}"/>
              </a:ext>
            </a:extLst>
          </p:cNvPr>
          <p:cNvSpPr txBox="1"/>
          <p:nvPr/>
        </p:nvSpPr>
        <p:spPr>
          <a:xfrm>
            <a:off x="3998472" y="165381"/>
            <a:ext cx="419505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chemeClr val="bg1"/>
                </a:solidFill>
                <a:latin typeface="+mj-lt"/>
              </a:rPr>
              <a:t>Dashboard Overview</a:t>
            </a: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58A8366B-1D42-43D0-87E4-B7BC3F2C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75385E-DC7C-1FE5-E2CB-B9212E198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8065"/>
            <a:ext cx="12192000" cy="58799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0B567B-EAC4-1E15-1223-66311F579F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17123" cy="81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37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313BB7D-C5A8-4D5C-B6B7-D0CB9B8FB44E}"/>
              </a:ext>
            </a:extLst>
          </p:cNvPr>
          <p:cNvSpPr txBox="1"/>
          <p:nvPr/>
        </p:nvSpPr>
        <p:spPr>
          <a:xfrm>
            <a:off x="3263494" y="361084"/>
            <a:ext cx="566501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Problem 1 : Sales Drop in Q4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2A5C56-DFFD-4557-A19C-A250AFFB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31A7ED-F7D4-AB54-ECB0-0BFFB5CF7363}"/>
              </a:ext>
            </a:extLst>
          </p:cNvPr>
          <p:cNvSpPr txBox="1"/>
          <p:nvPr/>
        </p:nvSpPr>
        <p:spPr>
          <a:xfrm>
            <a:off x="229268" y="1532226"/>
            <a:ext cx="610222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/>
              <a:t>Observation: Sales drop from September to December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/>
              <a:t>Root Cause: Lack of promotions, drop in corporate orders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/>
              <a:t>Solution: Q4 discount campaigns, re-engage corporate clients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773091-8642-9560-83B3-1ABBA4960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891" y="1927410"/>
            <a:ext cx="5665012" cy="34720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34D57C-92B0-7DD7-C6CB-A68677D4B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75" y="292269"/>
            <a:ext cx="630075" cy="63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2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99429-2999-96BB-A652-BA49F60CF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>
            <a:extLst>
              <a:ext uri="{FF2B5EF4-FFF2-40B4-BE49-F238E27FC236}">
                <a16:creationId xmlns:a16="http://schemas.microsoft.com/office/drawing/2014/main" id="{B64BEAE0-5023-DDE7-FEE8-7717DF96F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88216B-5CE3-C9B3-896A-5C68FF2A4B35}"/>
              </a:ext>
            </a:extLst>
          </p:cNvPr>
          <p:cNvSpPr txBox="1"/>
          <p:nvPr/>
        </p:nvSpPr>
        <p:spPr>
          <a:xfrm>
            <a:off x="11907454" y="6481180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CA98C3F-13D7-2A3B-7D10-F7FFE243BDE5}"/>
              </a:ext>
            </a:extLst>
          </p:cNvPr>
          <p:cNvSpPr txBox="1"/>
          <p:nvPr/>
        </p:nvSpPr>
        <p:spPr>
          <a:xfrm>
            <a:off x="2075669" y="361084"/>
            <a:ext cx="804066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Problem 2 : Unprofitable Sub-Categories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ADF9C0B-FFCB-DD2D-219A-4D4E69632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41570-D399-8196-9A7E-33A9204C5F97}"/>
              </a:ext>
            </a:extLst>
          </p:cNvPr>
          <p:cNvSpPr txBox="1"/>
          <p:nvPr/>
        </p:nvSpPr>
        <p:spPr>
          <a:xfrm>
            <a:off x="229268" y="1532226"/>
            <a:ext cx="6102220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/>
              <a:t>Insight: Tables, Bookcases, Supplies show negative profit margins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/>
              <a:t>Action Plan: Review pricing, discontinue low-margin products, bundle with profitable ones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24FCCC6-A475-A427-2259-7A275DF4A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75" y="292269"/>
            <a:ext cx="630075" cy="630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61CA5F-7CAC-00D6-A782-3F17349E1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484" y="1088523"/>
            <a:ext cx="4308448" cy="521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375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9CB3B-AA93-1D35-C8D3-B0F68C2D5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>
            <a:extLst>
              <a:ext uri="{FF2B5EF4-FFF2-40B4-BE49-F238E27FC236}">
                <a16:creationId xmlns:a16="http://schemas.microsoft.com/office/drawing/2014/main" id="{D0748CFF-B2FD-CCF9-F9AC-0AB4D9463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CD63F4-EE32-E3CD-4B19-4184E3ACFA27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69A5228-156C-9439-BF2E-8CAEEA51667B}"/>
              </a:ext>
            </a:extLst>
          </p:cNvPr>
          <p:cNvSpPr txBox="1"/>
          <p:nvPr/>
        </p:nvSpPr>
        <p:spPr>
          <a:xfrm>
            <a:off x="2860339" y="361084"/>
            <a:ext cx="647132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Problem 3 : Regional Imbalance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B65B904-AE7A-9BD1-7B00-F1FAF520B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B7927D-452D-3E29-CB55-A2A563E800DB}"/>
              </a:ext>
            </a:extLst>
          </p:cNvPr>
          <p:cNvSpPr txBox="1"/>
          <p:nvPr/>
        </p:nvSpPr>
        <p:spPr>
          <a:xfrm>
            <a:off x="229268" y="1532226"/>
            <a:ext cx="5634483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/>
              <a:t>Insight: East &amp; West performs best, Central &amp; South underperform.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b="1" dirty="0"/>
          </a:p>
          <a:p>
            <a:endParaRPr lang="en-US" sz="25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/>
              <a:t>Solution: Improve marketing and supply in low-performing regions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331360-8111-173A-FC43-9CCDCD976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75" y="292269"/>
            <a:ext cx="630075" cy="630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0D091A-37A5-4821-6CC7-C7B88ABE4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636" y="2421264"/>
            <a:ext cx="5634483" cy="201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0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Oval 7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43776" y="2225546"/>
            <a:ext cx="2367224" cy="2367218"/>
          </a:xfrm>
          <a:prstGeom prst="ellipse">
            <a:avLst/>
          </a:prstGeom>
          <a:solidFill>
            <a:srgbClr val="66718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440290"/>
            <a:ext cx="11025188" cy="50668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29561" y="2611330"/>
            <a:ext cx="1595654" cy="1595650"/>
          </a:xfrm>
          <a:prstGeom prst="ellipse">
            <a:avLst/>
          </a:prstGeom>
          <a:solidFill>
            <a:srgbClr val="30353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 descr="This is an icon of a trophy."/>
          <p:cNvGrpSpPr/>
          <p:nvPr/>
        </p:nvGrpSpPr>
        <p:grpSpPr>
          <a:xfrm>
            <a:off x="10299341" y="3028467"/>
            <a:ext cx="656095" cy="761376"/>
            <a:chOff x="-1892703" y="1944681"/>
            <a:chExt cx="3284538" cy="3811588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-1892703" y="1944681"/>
              <a:ext cx="3284538" cy="3811588"/>
            </a:xfrm>
            <a:custGeom>
              <a:avLst/>
              <a:gdLst>
                <a:gd name="T0" fmla="*/ 1611 w 1764"/>
                <a:gd name="T1" fmla="*/ 145 h 2048"/>
                <a:gd name="T2" fmla="*/ 1468 w 1764"/>
                <a:gd name="T3" fmla="*/ 100 h 2048"/>
                <a:gd name="T4" fmla="*/ 397 w 1764"/>
                <a:gd name="T5" fmla="*/ 0 h 2048"/>
                <a:gd name="T6" fmla="*/ 296 w 1764"/>
                <a:gd name="T7" fmla="*/ 145 h 2048"/>
                <a:gd name="T8" fmla="*/ 40 w 1764"/>
                <a:gd name="T9" fmla="*/ 197 h 2048"/>
                <a:gd name="T10" fmla="*/ 397 w 1764"/>
                <a:gd name="T11" fmla="*/ 863 h 2048"/>
                <a:gd name="T12" fmla="*/ 735 w 1764"/>
                <a:gd name="T13" fmla="*/ 1251 h 2048"/>
                <a:gd name="T14" fmla="*/ 567 w 1764"/>
                <a:gd name="T15" fmla="*/ 1483 h 2048"/>
                <a:gd name="T16" fmla="*/ 531 w 1764"/>
                <a:gd name="T17" fmla="*/ 1746 h 2048"/>
                <a:gd name="T18" fmla="*/ 301 w 1764"/>
                <a:gd name="T19" fmla="*/ 1888 h 2048"/>
                <a:gd name="T20" fmla="*/ 348 w 1764"/>
                <a:gd name="T21" fmla="*/ 2048 h 2048"/>
                <a:gd name="T22" fmla="*/ 1468 w 1764"/>
                <a:gd name="T23" fmla="*/ 2001 h 2048"/>
                <a:gd name="T24" fmla="*/ 1325 w 1764"/>
                <a:gd name="T25" fmla="*/ 1746 h 2048"/>
                <a:gd name="T26" fmla="*/ 1237 w 1764"/>
                <a:gd name="T27" fmla="*/ 1529 h 2048"/>
                <a:gd name="T28" fmla="*/ 1200 w 1764"/>
                <a:gd name="T29" fmla="*/ 1482 h 2048"/>
                <a:gd name="T30" fmla="*/ 1303 w 1764"/>
                <a:gd name="T31" fmla="*/ 992 h 2048"/>
                <a:gd name="T32" fmla="*/ 1757 w 1764"/>
                <a:gd name="T33" fmla="*/ 316 h 2048"/>
                <a:gd name="T34" fmla="*/ 101 w 1764"/>
                <a:gd name="T35" fmla="*/ 301 h 2048"/>
                <a:gd name="T36" fmla="*/ 153 w 1764"/>
                <a:gd name="T37" fmla="*/ 240 h 2048"/>
                <a:gd name="T38" fmla="*/ 296 w 1764"/>
                <a:gd name="T39" fmla="*/ 327 h 2048"/>
                <a:gd name="T40" fmla="*/ 101 w 1764"/>
                <a:gd name="T41" fmla="*/ 301 h 2048"/>
                <a:gd name="T42" fmla="*/ 1373 w 1764"/>
                <a:gd name="T43" fmla="*/ 1888 h 2048"/>
                <a:gd name="T44" fmla="*/ 396 w 1764"/>
                <a:gd name="T45" fmla="*/ 1953 h 2048"/>
                <a:gd name="T46" fmla="*/ 443 w 1764"/>
                <a:gd name="T47" fmla="*/ 1841 h 2048"/>
                <a:gd name="T48" fmla="*/ 1143 w 1764"/>
                <a:gd name="T49" fmla="*/ 1576 h 2048"/>
                <a:gd name="T50" fmla="*/ 626 w 1764"/>
                <a:gd name="T51" fmla="*/ 1746 h 2048"/>
                <a:gd name="T52" fmla="*/ 1143 w 1764"/>
                <a:gd name="T53" fmla="*/ 1576 h 2048"/>
                <a:gd name="T54" fmla="*/ 782 w 1764"/>
                <a:gd name="T55" fmla="*/ 1439 h 2048"/>
                <a:gd name="T56" fmla="*/ 882 w 1764"/>
                <a:gd name="T57" fmla="*/ 1280 h 2048"/>
                <a:gd name="T58" fmla="*/ 1019 w 1764"/>
                <a:gd name="T59" fmla="*/ 1481 h 2048"/>
                <a:gd name="T60" fmla="*/ 1373 w 1764"/>
                <a:gd name="T61" fmla="*/ 327 h 2048"/>
                <a:gd name="T62" fmla="*/ 882 w 1764"/>
                <a:gd name="T63" fmla="*/ 1186 h 2048"/>
                <a:gd name="T64" fmla="*/ 391 w 1764"/>
                <a:gd name="T65" fmla="*/ 327 h 2048"/>
                <a:gd name="T66" fmla="*/ 397 w 1764"/>
                <a:gd name="T67" fmla="*/ 95 h 2048"/>
                <a:gd name="T68" fmla="*/ 1373 w 1764"/>
                <a:gd name="T69" fmla="*/ 100 h 2048"/>
                <a:gd name="T70" fmla="*/ 1663 w 1764"/>
                <a:gd name="T71" fmla="*/ 301 h 2048"/>
                <a:gd name="T72" fmla="*/ 1468 w 1764"/>
                <a:gd name="T73" fmla="*/ 327 h 2048"/>
                <a:gd name="T74" fmla="*/ 1611 w 1764"/>
                <a:gd name="T75" fmla="*/ 240 h 2048"/>
                <a:gd name="T76" fmla="*/ 1663 w 1764"/>
                <a:gd name="T77" fmla="*/ 301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64" h="2048">
                  <a:moveTo>
                    <a:pt x="1724" y="197"/>
                  </a:moveTo>
                  <a:cubicBezTo>
                    <a:pt x="1696" y="164"/>
                    <a:pt x="1654" y="145"/>
                    <a:pt x="1611" y="145"/>
                  </a:cubicBezTo>
                  <a:cubicBezTo>
                    <a:pt x="1468" y="145"/>
                    <a:pt x="1468" y="145"/>
                    <a:pt x="1468" y="145"/>
                  </a:cubicBezTo>
                  <a:cubicBezTo>
                    <a:pt x="1468" y="100"/>
                    <a:pt x="1468" y="100"/>
                    <a:pt x="1468" y="100"/>
                  </a:cubicBezTo>
                  <a:cubicBezTo>
                    <a:pt x="1468" y="45"/>
                    <a:pt x="1423" y="0"/>
                    <a:pt x="1367" y="0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341" y="0"/>
                    <a:pt x="296" y="45"/>
                    <a:pt x="296" y="100"/>
                  </a:cubicBezTo>
                  <a:cubicBezTo>
                    <a:pt x="296" y="145"/>
                    <a:pt x="296" y="145"/>
                    <a:pt x="296" y="145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10" y="145"/>
                    <a:pt x="68" y="164"/>
                    <a:pt x="40" y="197"/>
                  </a:cubicBezTo>
                  <a:cubicBezTo>
                    <a:pt x="12" y="230"/>
                    <a:pt x="0" y="274"/>
                    <a:pt x="7" y="316"/>
                  </a:cubicBezTo>
                  <a:cubicBezTo>
                    <a:pt x="45" y="547"/>
                    <a:pt x="190" y="751"/>
                    <a:pt x="397" y="863"/>
                  </a:cubicBezTo>
                  <a:cubicBezTo>
                    <a:pt x="416" y="909"/>
                    <a:pt x="437" y="952"/>
                    <a:pt x="461" y="992"/>
                  </a:cubicBezTo>
                  <a:cubicBezTo>
                    <a:pt x="537" y="1120"/>
                    <a:pt x="631" y="1208"/>
                    <a:pt x="735" y="1251"/>
                  </a:cubicBezTo>
                  <a:cubicBezTo>
                    <a:pt x="746" y="1357"/>
                    <a:pt x="675" y="1458"/>
                    <a:pt x="568" y="1482"/>
                  </a:cubicBezTo>
                  <a:cubicBezTo>
                    <a:pt x="568" y="1483"/>
                    <a:pt x="568" y="1483"/>
                    <a:pt x="567" y="1483"/>
                  </a:cubicBezTo>
                  <a:cubicBezTo>
                    <a:pt x="547" y="1488"/>
                    <a:pt x="531" y="1506"/>
                    <a:pt x="531" y="1529"/>
                  </a:cubicBezTo>
                  <a:cubicBezTo>
                    <a:pt x="531" y="1746"/>
                    <a:pt x="531" y="1746"/>
                    <a:pt x="531" y="1746"/>
                  </a:cubicBezTo>
                  <a:cubicBezTo>
                    <a:pt x="443" y="1746"/>
                    <a:pt x="443" y="1746"/>
                    <a:pt x="443" y="1746"/>
                  </a:cubicBezTo>
                  <a:cubicBezTo>
                    <a:pt x="365" y="1746"/>
                    <a:pt x="301" y="1810"/>
                    <a:pt x="301" y="1888"/>
                  </a:cubicBezTo>
                  <a:cubicBezTo>
                    <a:pt x="301" y="2001"/>
                    <a:pt x="301" y="2001"/>
                    <a:pt x="301" y="2001"/>
                  </a:cubicBezTo>
                  <a:cubicBezTo>
                    <a:pt x="301" y="2027"/>
                    <a:pt x="322" y="2048"/>
                    <a:pt x="348" y="2048"/>
                  </a:cubicBezTo>
                  <a:cubicBezTo>
                    <a:pt x="1420" y="2048"/>
                    <a:pt x="1420" y="2048"/>
                    <a:pt x="1420" y="2048"/>
                  </a:cubicBezTo>
                  <a:cubicBezTo>
                    <a:pt x="1446" y="2048"/>
                    <a:pt x="1468" y="2027"/>
                    <a:pt x="1468" y="2001"/>
                  </a:cubicBezTo>
                  <a:cubicBezTo>
                    <a:pt x="1468" y="1888"/>
                    <a:pt x="1468" y="1888"/>
                    <a:pt x="1468" y="1888"/>
                  </a:cubicBezTo>
                  <a:cubicBezTo>
                    <a:pt x="1468" y="1810"/>
                    <a:pt x="1404" y="1746"/>
                    <a:pt x="1325" y="1746"/>
                  </a:cubicBezTo>
                  <a:cubicBezTo>
                    <a:pt x="1237" y="1746"/>
                    <a:pt x="1237" y="1746"/>
                    <a:pt x="1237" y="1746"/>
                  </a:cubicBezTo>
                  <a:cubicBezTo>
                    <a:pt x="1237" y="1529"/>
                    <a:pt x="1237" y="1529"/>
                    <a:pt x="1237" y="1529"/>
                  </a:cubicBezTo>
                  <a:cubicBezTo>
                    <a:pt x="1237" y="1506"/>
                    <a:pt x="1222" y="1488"/>
                    <a:pt x="1201" y="1483"/>
                  </a:cubicBezTo>
                  <a:cubicBezTo>
                    <a:pt x="1201" y="1483"/>
                    <a:pt x="1201" y="1483"/>
                    <a:pt x="1200" y="1482"/>
                  </a:cubicBezTo>
                  <a:cubicBezTo>
                    <a:pt x="1093" y="1458"/>
                    <a:pt x="1022" y="1356"/>
                    <a:pt x="1033" y="1249"/>
                  </a:cubicBezTo>
                  <a:cubicBezTo>
                    <a:pt x="1136" y="1205"/>
                    <a:pt x="1228" y="1118"/>
                    <a:pt x="1303" y="992"/>
                  </a:cubicBezTo>
                  <a:cubicBezTo>
                    <a:pt x="1327" y="952"/>
                    <a:pt x="1349" y="909"/>
                    <a:pt x="1367" y="863"/>
                  </a:cubicBezTo>
                  <a:cubicBezTo>
                    <a:pt x="1574" y="751"/>
                    <a:pt x="1719" y="547"/>
                    <a:pt x="1757" y="316"/>
                  </a:cubicBezTo>
                  <a:cubicBezTo>
                    <a:pt x="1764" y="274"/>
                    <a:pt x="1752" y="230"/>
                    <a:pt x="1724" y="197"/>
                  </a:cubicBezTo>
                  <a:close/>
                  <a:moveTo>
                    <a:pt x="101" y="301"/>
                  </a:moveTo>
                  <a:cubicBezTo>
                    <a:pt x="98" y="286"/>
                    <a:pt x="102" y="271"/>
                    <a:pt x="112" y="259"/>
                  </a:cubicBezTo>
                  <a:cubicBezTo>
                    <a:pt x="123" y="247"/>
                    <a:pt x="138" y="240"/>
                    <a:pt x="153" y="240"/>
                  </a:cubicBezTo>
                  <a:cubicBezTo>
                    <a:pt x="296" y="240"/>
                    <a:pt x="296" y="240"/>
                    <a:pt x="296" y="240"/>
                  </a:cubicBezTo>
                  <a:cubicBezTo>
                    <a:pt x="296" y="327"/>
                    <a:pt x="296" y="327"/>
                    <a:pt x="296" y="327"/>
                  </a:cubicBezTo>
                  <a:cubicBezTo>
                    <a:pt x="296" y="464"/>
                    <a:pt x="314" y="596"/>
                    <a:pt x="347" y="718"/>
                  </a:cubicBezTo>
                  <a:cubicBezTo>
                    <a:pt x="217" y="615"/>
                    <a:pt x="127" y="466"/>
                    <a:pt x="101" y="301"/>
                  </a:cubicBezTo>
                  <a:close/>
                  <a:moveTo>
                    <a:pt x="1325" y="1841"/>
                  </a:moveTo>
                  <a:cubicBezTo>
                    <a:pt x="1352" y="1841"/>
                    <a:pt x="1373" y="1862"/>
                    <a:pt x="1373" y="1888"/>
                  </a:cubicBezTo>
                  <a:cubicBezTo>
                    <a:pt x="1373" y="1953"/>
                    <a:pt x="1373" y="1953"/>
                    <a:pt x="1373" y="1953"/>
                  </a:cubicBezTo>
                  <a:cubicBezTo>
                    <a:pt x="396" y="1953"/>
                    <a:pt x="396" y="1953"/>
                    <a:pt x="396" y="1953"/>
                  </a:cubicBezTo>
                  <a:cubicBezTo>
                    <a:pt x="396" y="1888"/>
                    <a:pt x="396" y="1888"/>
                    <a:pt x="396" y="1888"/>
                  </a:cubicBezTo>
                  <a:cubicBezTo>
                    <a:pt x="396" y="1862"/>
                    <a:pt x="417" y="1841"/>
                    <a:pt x="443" y="1841"/>
                  </a:cubicBezTo>
                  <a:lnTo>
                    <a:pt x="1325" y="1841"/>
                  </a:lnTo>
                  <a:close/>
                  <a:moveTo>
                    <a:pt x="1143" y="1576"/>
                  </a:moveTo>
                  <a:cubicBezTo>
                    <a:pt x="1143" y="1746"/>
                    <a:pt x="1143" y="1746"/>
                    <a:pt x="1143" y="1746"/>
                  </a:cubicBezTo>
                  <a:cubicBezTo>
                    <a:pt x="626" y="1746"/>
                    <a:pt x="626" y="1746"/>
                    <a:pt x="626" y="1746"/>
                  </a:cubicBezTo>
                  <a:cubicBezTo>
                    <a:pt x="626" y="1576"/>
                    <a:pt x="626" y="1576"/>
                    <a:pt x="626" y="1576"/>
                  </a:cubicBezTo>
                  <a:lnTo>
                    <a:pt x="1143" y="1576"/>
                  </a:lnTo>
                  <a:close/>
                  <a:moveTo>
                    <a:pt x="750" y="1481"/>
                  </a:moveTo>
                  <a:cubicBezTo>
                    <a:pt x="762" y="1468"/>
                    <a:pt x="773" y="1454"/>
                    <a:pt x="782" y="1439"/>
                  </a:cubicBezTo>
                  <a:cubicBezTo>
                    <a:pt x="814" y="1390"/>
                    <a:pt x="830" y="1334"/>
                    <a:pt x="831" y="1277"/>
                  </a:cubicBezTo>
                  <a:cubicBezTo>
                    <a:pt x="848" y="1279"/>
                    <a:pt x="865" y="1280"/>
                    <a:pt x="882" y="1280"/>
                  </a:cubicBezTo>
                  <a:cubicBezTo>
                    <a:pt x="901" y="1280"/>
                    <a:pt x="919" y="1279"/>
                    <a:pt x="937" y="1276"/>
                  </a:cubicBezTo>
                  <a:cubicBezTo>
                    <a:pt x="939" y="1353"/>
                    <a:pt x="968" y="1426"/>
                    <a:pt x="1019" y="1481"/>
                  </a:cubicBezTo>
                  <a:cubicBezTo>
                    <a:pt x="750" y="1481"/>
                    <a:pt x="750" y="1481"/>
                    <a:pt x="750" y="1481"/>
                  </a:cubicBezTo>
                  <a:close/>
                  <a:moveTo>
                    <a:pt x="1373" y="327"/>
                  </a:moveTo>
                  <a:cubicBezTo>
                    <a:pt x="1373" y="561"/>
                    <a:pt x="1319" y="780"/>
                    <a:pt x="1222" y="943"/>
                  </a:cubicBezTo>
                  <a:cubicBezTo>
                    <a:pt x="1129" y="1100"/>
                    <a:pt x="1008" y="1186"/>
                    <a:pt x="882" y="1186"/>
                  </a:cubicBezTo>
                  <a:cubicBezTo>
                    <a:pt x="756" y="1186"/>
                    <a:pt x="635" y="1100"/>
                    <a:pt x="542" y="943"/>
                  </a:cubicBezTo>
                  <a:cubicBezTo>
                    <a:pt x="445" y="780"/>
                    <a:pt x="391" y="561"/>
                    <a:pt x="391" y="327"/>
                  </a:cubicBezTo>
                  <a:cubicBezTo>
                    <a:pt x="391" y="100"/>
                    <a:pt x="391" y="100"/>
                    <a:pt x="391" y="100"/>
                  </a:cubicBezTo>
                  <a:cubicBezTo>
                    <a:pt x="391" y="97"/>
                    <a:pt x="394" y="95"/>
                    <a:pt x="397" y="95"/>
                  </a:cubicBezTo>
                  <a:cubicBezTo>
                    <a:pt x="1367" y="95"/>
                    <a:pt x="1367" y="95"/>
                    <a:pt x="1367" y="95"/>
                  </a:cubicBezTo>
                  <a:cubicBezTo>
                    <a:pt x="1370" y="95"/>
                    <a:pt x="1373" y="97"/>
                    <a:pt x="1373" y="100"/>
                  </a:cubicBezTo>
                  <a:lnTo>
                    <a:pt x="1373" y="327"/>
                  </a:lnTo>
                  <a:close/>
                  <a:moveTo>
                    <a:pt x="1663" y="301"/>
                  </a:moveTo>
                  <a:cubicBezTo>
                    <a:pt x="1637" y="466"/>
                    <a:pt x="1547" y="615"/>
                    <a:pt x="1417" y="718"/>
                  </a:cubicBezTo>
                  <a:cubicBezTo>
                    <a:pt x="1450" y="596"/>
                    <a:pt x="1468" y="464"/>
                    <a:pt x="1468" y="327"/>
                  </a:cubicBezTo>
                  <a:cubicBezTo>
                    <a:pt x="1468" y="240"/>
                    <a:pt x="1468" y="240"/>
                    <a:pt x="1468" y="240"/>
                  </a:cubicBezTo>
                  <a:cubicBezTo>
                    <a:pt x="1611" y="240"/>
                    <a:pt x="1611" y="240"/>
                    <a:pt x="1611" y="240"/>
                  </a:cubicBezTo>
                  <a:cubicBezTo>
                    <a:pt x="1626" y="240"/>
                    <a:pt x="1641" y="247"/>
                    <a:pt x="1652" y="259"/>
                  </a:cubicBezTo>
                  <a:cubicBezTo>
                    <a:pt x="1662" y="271"/>
                    <a:pt x="1666" y="286"/>
                    <a:pt x="1663" y="3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-795744" y="2462202"/>
              <a:ext cx="1090612" cy="1039809"/>
            </a:xfrm>
            <a:custGeom>
              <a:avLst/>
              <a:gdLst>
                <a:gd name="T0" fmla="*/ 581 w 586"/>
                <a:gd name="T1" fmla="*/ 209 h 559"/>
                <a:gd name="T2" fmla="*/ 543 w 586"/>
                <a:gd name="T3" fmla="*/ 176 h 559"/>
                <a:gd name="T4" fmla="*/ 399 w 586"/>
                <a:gd name="T5" fmla="*/ 156 h 559"/>
                <a:gd name="T6" fmla="*/ 336 w 586"/>
                <a:gd name="T7" fmla="*/ 26 h 559"/>
                <a:gd name="T8" fmla="*/ 293 w 586"/>
                <a:gd name="T9" fmla="*/ 0 h 559"/>
                <a:gd name="T10" fmla="*/ 250 w 586"/>
                <a:gd name="T11" fmla="*/ 26 h 559"/>
                <a:gd name="T12" fmla="*/ 187 w 586"/>
                <a:gd name="T13" fmla="*/ 156 h 559"/>
                <a:gd name="T14" fmla="*/ 44 w 586"/>
                <a:gd name="T15" fmla="*/ 176 h 559"/>
                <a:gd name="T16" fmla="*/ 5 w 586"/>
                <a:gd name="T17" fmla="*/ 209 h 559"/>
                <a:gd name="T18" fmla="*/ 17 w 586"/>
                <a:gd name="T19" fmla="*/ 257 h 559"/>
                <a:gd name="T20" fmla="*/ 121 w 586"/>
                <a:gd name="T21" fmla="*/ 358 h 559"/>
                <a:gd name="T22" fmla="*/ 96 w 586"/>
                <a:gd name="T23" fmla="*/ 501 h 559"/>
                <a:gd name="T24" fmla="*/ 115 w 586"/>
                <a:gd name="T25" fmla="*/ 547 h 559"/>
                <a:gd name="T26" fmla="*/ 165 w 586"/>
                <a:gd name="T27" fmla="*/ 551 h 559"/>
                <a:gd name="T28" fmla="*/ 293 w 586"/>
                <a:gd name="T29" fmla="*/ 483 h 559"/>
                <a:gd name="T30" fmla="*/ 421 w 586"/>
                <a:gd name="T31" fmla="*/ 551 h 559"/>
                <a:gd name="T32" fmla="*/ 443 w 586"/>
                <a:gd name="T33" fmla="*/ 556 h 559"/>
                <a:gd name="T34" fmla="*/ 471 w 586"/>
                <a:gd name="T35" fmla="*/ 547 h 559"/>
                <a:gd name="T36" fmla="*/ 490 w 586"/>
                <a:gd name="T37" fmla="*/ 501 h 559"/>
                <a:gd name="T38" fmla="*/ 465 w 586"/>
                <a:gd name="T39" fmla="*/ 358 h 559"/>
                <a:gd name="T40" fmla="*/ 569 w 586"/>
                <a:gd name="T41" fmla="*/ 257 h 559"/>
                <a:gd name="T42" fmla="*/ 581 w 586"/>
                <a:gd name="T43" fmla="*/ 209 h 559"/>
                <a:gd name="T44" fmla="*/ 381 w 586"/>
                <a:gd name="T45" fmla="*/ 308 h 559"/>
                <a:gd name="T46" fmla="*/ 368 w 586"/>
                <a:gd name="T47" fmla="*/ 350 h 559"/>
                <a:gd name="T48" fmla="*/ 380 w 586"/>
                <a:gd name="T49" fmla="*/ 422 h 559"/>
                <a:gd name="T50" fmla="*/ 315 w 586"/>
                <a:gd name="T51" fmla="*/ 388 h 559"/>
                <a:gd name="T52" fmla="*/ 293 w 586"/>
                <a:gd name="T53" fmla="*/ 382 h 559"/>
                <a:gd name="T54" fmla="*/ 271 w 586"/>
                <a:gd name="T55" fmla="*/ 388 h 559"/>
                <a:gd name="T56" fmla="*/ 206 w 586"/>
                <a:gd name="T57" fmla="*/ 422 h 559"/>
                <a:gd name="T58" fmla="*/ 218 w 586"/>
                <a:gd name="T59" fmla="*/ 350 h 559"/>
                <a:gd name="T60" fmla="*/ 205 w 586"/>
                <a:gd name="T61" fmla="*/ 308 h 559"/>
                <a:gd name="T62" fmla="*/ 152 w 586"/>
                <a:gd name="T63" fmla="*/ 256 h 559"/>
                <a:gd name="T64" fmla="*/ 225 w 586"/>
                <a:gd name="T65" fmla="*/ 246 h 559"/>
                <a:gd name="T66" fmla="*/ 261 w 586"/>
                <a:gd name="T67" fmla="*/ 220 h 559"/>
                <a:gd name="T68" fmla="*/ 293 w 586"/>
                <a:gd name="T69" fmla="*/ 154 h 559"/>
                <a:gd name="T70" fmla="*/ 325 w 586"/>
                <a:gd name="T71" fmla="*/ 220 h 559"/>
                <a:gd name="T72" fmla="*/ 361 w 586"/>
                <a:gd name="T73" fmla="*/ 246 h 559"/>
                <a:gd name="T74" fmla="*/ 434 w 586"/>
                <a:gd name="T75" fmla="*/ 256 h 559"/>
                <a:gd name="T76" fmla="*/ 381 w 586"/>
                <a:gd name="T77" fmla="*/ 308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86" h="559">
                  <a:moveTo>
                    <a:pt x="581" y="209"/>
                  </a:moveTo>
                  <a:cubicBezTo>
                    <a:pt x="575" y="191"/>
                    <a:pt x="560" y="179"/>
                    <a:pt x="543" y="176"/>
                  </a:cubicBezTo>
                  <a:cubicBezTo>
                    <a:pt x="399" y="156"/>
                    <a:pt x="399" y="156"/>
                    <a:pt x="399" y="156"/>
                  </a:cubicBezTo>
                  <a:cubicBezTo>
                    <a:pt x="336" y="26"/>
                    <a:pt x="336" y="26"/>
                    <a:pt x="336" y="26"/>
                  </a:cubicBezTo>
                  <a:cubicBezTo>
                    <a:pt x="328" y="10"/>
                    <a:pt x="311" y="0"/>
                    <a:pt x="293" y="0"/>
                  </a:cubicBezTo>
                  <a:cubicBezTo>
                    <a:pt x="275" y="0"/>
                    <a:pt x="258" y="10"/>
                    <a:pt x="250" y="26"/>
                  </a:cubicBezTo>
                  <a:cubicBezTo>
                    <a:pt x="187" y="156"/>
                    <a:pt x="187" y="156"/>
                    <a:pt x="187" y="156"/>
                  </a:cubicBezTo>
                  <a:cubicBezTo>
                    <a:pt x="44" y="176"/>
                    <a:pt x="44" y="176"/>
                    <a:pt x="44" y="176"/>
                  </a:cubicBezTo>
                  <a:cubicBezTo>
                    <a:pt x="26" y="179"/>
                    <a:pt x="11" y="191"/>
                    <a:pt x="5" y="209"/>
                  </a:cubicBezTo>
                  <a:cubicBezTo>
                    <a:pt x="0" y="226"/>
                    <a:pt x="4" y="245"/>
                    <a:pt x="17" y="257"/>
                  </a:cubicBezTo>
                  <a:cubicBezTo>
                    <a:pt x="121" y="358"/>
                    <a:pt x="121" y="358"/>
                    <a:pt x="121" y="358"/>
                  </a:cubicBezTo>
                  <a:cubicBezTo>
                    <a:pt x="96" y="501"/>
                    <a:pt x="96" y="501"/>
                    <a:pt x="96" y="501"/>
                  </a:cubicBezTo>
                  <a:cubicBezTo>
                    <a:pt x="93" y="518"/>
                    <a:pt x="101" y="536"/>
                    <a:pt x="115" y="547"/>
                  </a:cubicBezTo>
                  <a:cubicBezTo>
                    <a:pt x="130" y="558"/>
                    <a:pt x="149" y="559"/>
                    <a:pt x="165" y="551"/>
                  </a:cubicBezTo>
                  <a:cubicBezTo>
                    <a:pt x="293" y="483"/>
                    <a:pt x="293" y="483"/>
                    <a:pt x="293" y="483"/>
                  </a:cubicBezTo>
                  <a:cubicBezTo>
                    <a:pt x="421" y="551"/>
                    <a:pt x="421" y="551"/>
                    <a:pt x="421" y="551"/>
                  </a:cubicBezTo>
                  <a:cubicBezTo>
                    <a:pt x="428" y="554"/>
                    <a:pt x="435" y="556"/>
                    <a:pt x="443" y="556"/>
                  </a:cubicBezTo>
                  <a:cubicBezTo>
                    <a:pt x="453" y="556"/>
                    <a:pt x="463" y="553"/>
                    <a:pt x="471" y="547"/>
                  </a:cubicBezTo>
                  <a:cubicBezTo>
                    <a:pt x="485" y="536"/>
                    <a:pt x="493" y="518"/>
                    <a:pt x="490" y="501"/>
                  </a:cubicBezTo>
                  <a:cubicBezTo>
                    <a:pt x="465" y="358"/>
                    <a:pt x="465" y="358"/>
                    <a:pt x="465" y="358"/>
                  </a:cubicBezTo>
                  <a:cubicBezTo>
                    <a:pt x="569" y="257"/>
                    <a:pt x="569" y="257"/>
                    <a:pt x="569" y="257"/>
                  </a:cubicBezTo>
                  <a:cubicBezTo>
                    <a:pt x="582" y="245"/>
                    <a:pt x="586" y="226"/>
                    <a:pt x="581" y="209"/>
                  </a:cubicBezTo>
                  <a:close/>
                  <a:moveTo>
                    <a:pt x="381" y="308"/>
                  </a:moveTo>
                  <a:cubicBezTo>
                    <a:pt x="370" y="319"/>
                    <a:pt x="365" y="334"/>
                    <a:pt x="368" y="350"/>
                  </a:cubicBezTo>
                  <a:cubicBezTo>
                    <a:pt x="380" y="422"/>
                    <a:pt x="380" y="422"/>
                    <a:pt x="380" y="422"/>
                  </a:cubicBezTo>
                  <a:cubicBezTo>
                    <a:pt x="315" y="388"/>
                    <a:pt x="315" y="388"/>
                    <a:pt x="315" y="388"/>
                  </a:cubicBezTo>
                  <a:cubicBezTo>
                    <a:pt x="308" y="384"/>
                    <a:pt x="301" y="382"/>
                    <a:pt x="293" y="382"/>
                  </a:cubicBezTo>
                  <a:cubicBezTo>
                    <a:pt x="285" y="382"/>
                    <a:pt x="278" y="384"/>
                    <a:pt x="271" y="388"/>
                  </a:cubicBezTo>
                  <a:cubicBezTo>
                    <a:pt x="206" y="422"/>
                    <a:pt x="206" y="422"/>
                    <a:pt x="206" y="422"/>
                  </a:cubicBezTo>
                  <a:cubicBezTo>
                    <a:pt x="218" y="350"/>
                    <a:pt x="218" y="350"/>
                    <a:pt x="218" y="350"/>
                  </a:cubicBezTo>
                  <a:cubicBezTo>
                    <a:pt x="221" y="334"/>
                    <a:pt x="216" y="319"/>
                    <a:pt x="205" y="308"/>
                  </a:cubicBezTo>
                  <a:cubicBezTo>
                    <a:pt x="152" y="256"/>
                    <a:pt x="152" y="256"/>
                    <a:pt x="152" y="256"/>
                  </a:cubicBezTo>
                  <a:cubicBezTo>
                    <a:pt x="225" y="246"/>
                    <a:pt x="225" y="246"/>
                    <a:pt x="225" y="246"/>
                  </a:cubicBezTo>
                  <a:cubicBezTo>
                    <a:pt x="240" y="244"/>
                    <a:pt x="254" y="234"/>
                    <a:pt x="261" y="220"/>
                  </a:cubicBezTo>
                  <a:cubicBezTo>
                    <a:pt x="293" y="154"/>
                    <a:pt x="293" y="154"/>
                    <a:pt x="293" y="154"/>
                  </a:cubicBezTo>
                  <a:cubicBezTo>
                    <a:pt x="325" y="220"/>
                    <a:pt x="325" y="220"/>
                    <a:pt x="325" y="220"/>
                  </a:cubicBezTo>
                  <a:cubicBezTo>
                    <a:pt x="332" y="234"/>
                    <a:pt x="346" y="244"/>
                    <a:pt x="361" y="246"/>
                  </a:cubicBezTo>
                  <a:cubicBezTo>
                    <a:pt x="434" y="256"/>
                    <a:pt x="434" y="256"/>
                    <a:pt x="434" y="256"/>
                  </a:cubicBezTo>
                  <a:lnTo>
                    <a:pt x="381" y="3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67" name="Straight Connector 6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029776" y="3596184"/>
            <a:ext cx="0" cy="705734"/>
          </a:xfrm>
          <a:prstGeom prst="line">
            <a:avLst/>
          </a:prstGeom>
          <a:ln w="19050">
            <a:solidFill>
              <a:srgbClr val="43CD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7178775" y="4412356"/>
            <a:ext cx="170200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43CDD9"/>
                </a:solidFill>
              </a:rPr>
              <a:t>Enhance regional sales</a:t>
            </a:r>
          </a:p>
        </p:txBody>
      </p:sp>
      <p:sp>
        <p:nvSpPr>
          <p:cNvPr id="73" name="Oval 7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14576" y="3174046"/>
            <a:ext cx="630400" cy="630398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1" name="Group 80" descr="This is an icon of a calendar. "/>
          <p:cNvGrpSpPr/>
          <p:nvPr/>
        </p:nvGrpSpPr>
        <p:grpSpPr>
          <a:xfrm>
            <a:off x="7899149" y="3358618"/>
            <a:ext cx="261254" cy="261255"/>
            <a:chOff x="8208963" y="3762375"/>
            <a:chExt cx="306387" cy="306388"/>
          </a:xfrm>
        </p:grpSpPr>
        <p:sp>
          <p:nvSpPr>
            <p:cNvPr id="82" name="Freeform 27"/>
            <p:cNvSpPr>
              <a:spLocks/>
            </p:cNvSpPr>
            <p:nvPr/>
          </p:nvSpPr>
          <p:spPr bwMode="auto">
            <a:xfrm>
              <a:off x="8424863" y="3943350"/>
              <a:ext cx="53975" cy="53975"/>
            </a:xfrm>
            <a:custGeom>
              <a:avLst/>
              <a:gdLst>
                <a:gd name="T0" fmla="*/ 300 w 360"/>
                <a:gd name="T1" fmla="*/ 240 h 360"/>
                <a:gd name="T2" fmla="*/ 120 w 360"/>
                <a:gd name="T3" fmla="*/ 240 h 360"/>
                <a:gd name="T4" fmla="*/ 120 w 360"/>
                <a:gd name="T5" fmla="*/ 60 h 360"/>
                <a:gd name="T6" fmla="*/ 60 w 360"/>
                <a:gd name="T7" fmla="*/ 0 h 360"/>
                <a:gd name="T8" fmla="*/ 0 w 360"/>
                <a:gd name="T9" fmla="*/ 60 h 360"/>
                <a:gd name="T10" fmla="*/ 0 w 360"/>
                <a:gd name="T11" fmla="*/ 300 h 360"/>
                <a:gd name="T12" fmla="*/ 60 w 360"/>
                <a:gd name="T13" fmla="*/ 360 h 360"/>
                <a:gd name="T14" fmla="*/ 300 w 360"/>
                <a:gd name="T15" fmla="*/ 360 h 360"/>
                <a:gd name="T16" fmla="*/ 360 w 360"/>
                <a:gd name="T17" fmla="*/ 300 h 360"/>
                <a:gd name="T18" fmla="*/ 300 w 360"/>
                <a:gd name="T19" fmla="*/ 24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0">
                  <a:moveTo>
                    <a:pt x="300" y="240"/>
                  </a:moveTo>
                  <a:cubicBezTo>
                    <a:pt x="120" y="240"/>
                    <a:pt x="120" y="240"/>
                    <a:pt x="120" y="240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33"/>
                    <a:pt x="27" y="360"/>
                    <a:pt x="60" y="360"/>
                  </a:cubicBezTo>
                  <a:cubicBezTo>
                    <a:pt x="300" y="360"/>
                    <a:pt x="300" y="360"/>
                    <a:pt x="300" y="360"/>
                  </a:cubicBezTo>
                  <a:cubicBezTo>
                    <a:pt x="333" y="360"/>
                    <a:pt x="360" y="333"/>
                    <a:pt x="360" y="300"/>
                  </a:cubicBezTo>
                  <a:cubicBezTo>
                    <a:pt x="360" y="267"/>
                    <a:pt x="333" y="240"/>
                    <a:pt x="300" y="2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28"/>
            <p:cNvSpPr>
              <a:spLocks/>
            </p:cNvSpPr>
            <p:nvPr/>
          </p:nvSpPr>
          <p:spPr bwMode="auto">
            <a:xfrm>
              <a:off x="8245475" y="3925888"/>
              <a:ext cx="53975" cy="17463"/>
            </a:xfrm>
            <a:custGeom>
              <a:avLst/>
              <a:gdLst>
                <a:gd name="T0" fmla="*/ 300 w 360"/>
                <a:gd name="T1" fmla="*/ 0 h 120"/>
                <a:gd name="T2" fmla="*/ 60 w 360"/>
                <a:gd name="T3" fmla="*/ 0 h 120"/>
                <a:gd name="T4" fmla="*/ 0 w 360"/>
                <a:gd name="T5" fmla="*/ 60 h 120"/>
                <a:gd name="T6" fmla="*/ 60 w 360"/>
                <a:gd name="T7" fmla="*/ 120 h 120"/>
                <a:gd name="T8" fmla="*/ 300 w 360"/>
                <a:gd name="T9" fmla="*/ 120 h 120"/>
                <a:gd name="T10" fmla="*/ 360 w 360"/>
                <a:gd name="T11" fmla="*/ 60 h 120"/>
                <a:gd name="T12" fmla="*/ 300 w 360"/>
                <a:gd name="T1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0" h="120">
                  <a:moveTo>
                    <a:pt x="30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0"/>
                    <a:pt x="6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33" y="120"/>
                    <a:pt x="360" y="93"/>
                    <a:pt x="360" y="60"/>
                  </a:cubicBezTo>
                  <a:cubicBezTo>
                    <a:pt x="360" y="27"/>
                    <a:pt x="333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29"/>
            <p:cNvSpPr>
              <a:spLocks/>
            </p:cNvSpPr>
            <p:nvPr/>
          </p:nvSpPr>
          <p:spPr bwMode="auto">
            <a:xfrm>
              <a:off x="8245475" y="3979863"/>
              <a:ext cx="53975" cy="17463"/>
            </a:xfrm>
            <a:custGeom>
              <a:avLst/>
              <a:gdLst>
                <a:gd name="T0" fmla="*/ 300 w 360"/>
                <a:gd name="T1" fmla="*/ 0 h 120"/>
                <a:gd name="T2" fmla="*/ 60 w 360"/>
                <a:gd name="T3" fmla="*/ 0 h 120"/>
                <a:gd name="T4" fmla="*/ 0 w 360"/>
                <a:gd name="T5" fmla="*/ 60 h 120"/>
                <a:gd name="T6" fmla="*/ 60 w 360"/>
                <a:gd name="T7" fmla="*/ 120 h 120"/>
                <a:gd name="T8" fmla="*/ 300 w 360"/>
                <a:gd name="T9" fmla="*/ 120 h 120"/>
                <a:gd name="T10" fmla="*/ 360 w 360"/>
                <a:gd name="T11" fmla="*/ 60 h 120"/>
                <a:gd name="T12" fmla="*/ 300 w 360"/>
                <a:gd name="T1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0" h="120">
                  <a:moveTo>
                    <a:pt x="30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0"/>
                    <a:pt x="6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33" y="120"/>
                    <a:pt x="360" y="93"/>
                    <a:pt x="360" y="60"/>
                  </a:cubicBezTo>
                  <a:cubicBezTo>
                    <a:pt x="360" y="27"/>
                    <a:pt x="333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30"/>
            <p:cNvSpPr>
              <a:spLocks noEditPoints="1"/>
            </p:cNvSpPr>
            <p:nvPr/>
          </p:nvSpPr>
          <p:spPr bwMode="auto">
            <a:xfrm>
              <a:off x="8208963" y="3762375"/>
              <a:ext cx="306387" cy="306388"/>
            </a:xfrm>
            <a:custGeom>
              <a:avLst/>
              <a:gdLst>
                <a:gd name="T0" fmla="*/ 1808 w 2048"/>
                <a:gd name="T1" fmla="*/ 240 h 2048"/>
                <a:gd name="T2" fmla="*/ 1628 w 2048"/>
                <a:gd name="T3" fmla="*/ 0 h 2048"/>
                <a:gd name="T4" fmla="*/ 1448 w 2048"/>
                <a:gd name="T5" fmla="*/ 240 h 2048"/>
                <a:gd name="T6" fmla="*/ 1208 w 2048"/>
                <a:gd name="T7" fmla="*/ 180 h 2048"/>
                <a:gd name="T8" fmla="*/ 848 w 2048"/>
                <a:gd name="T9" fmla="*/ 180 h 2048"/>
                <a:gd name="T10" fmla="*/ 600 w 2048"/>
                <a:gd name="T11" fmla="*/ 240 h 2048"/>
                <a:gd name="T12" fmla="*/ 420 w 2048"/>
                <a:gd name="T13" fmla="*/ 0 h 2048"/>
                <a:gd name="T14" fmla="*/ 240 w 2048"/>
                <a:gd name="T15" fmla="*/ 240 h 2048"/>
                <a:gd name="T16" fmla="*/ 0 w 2048"/>
                <a:gd name="T17" fmla="*/ 420 h 2048"/>
                <a:gd name="T18" fmla="*/ 180 w 2048"/>
                <a:gd name="T19" fmla="*/ 1928 h 2048"/>
                <a:gd name="T20" fmla="*/ 1508 w 2048"/>
                <a:gd name="T21" fmla="*/ 2048 h 2048"/>
                <a:gd name="T22" fmla="*/ 2048 w 2048"/>
                <a:gd name="T23" fmla="*/ 420 h 2048"/>
                <a:gd name="T24" fmla="*/ 1568 w 2048"/>
                <a:gd name="T25" fmla="*/ 180 h 2048"/>
                <a:gd name="T26" fmla="*/ 1688 w 2048"/>
                <a:gd name="T27" fmla="*/ 180 h 2048"/>
                <a:gd name="T28" fmla="*/ 1628 w 2048"/>
                <a:gd name="T29" fmla="*/ 480 h 2048"/>
                <a:gd name="T30" fmla="*/ 1568 w 2048"/>
                <a:gd name="T31" fmla="*/ 180 h 2048"/>
                <a:gd name="T32" fmla="*/ 968 w 2048"/>
                <a:gd name="T33" fmla="*/ 300 h 2048"/>
                <a:gd name="T34" fmla="*/ 968 w 2048"/>
                <a:gd name="T35" fmla="*/ 180 h 2048"/>
                <a:gd name="T36" fmla="*/ 1088 w 2048"/>
                <a:gd name="T37" fmla="*/ 180 h 2048"/>
                <a:gd name="T38" fmla="*/ 1028 w 2048"/>
                <a:gd name="T39" fmla="*/ 480 h 2048"/>
                <a:gd name="T40" fmla="*/ 968 w 2048"/>
                <a:gd name="T41" fmla="*/ 300 h 2048"/>
                <a:gd name="T42" fmla="*/ 420 w 2048"/>
                <a:gd name="T43" fmla="*/ 120 h 2048"/>
                <a:gd name="T44" fmla="*/ 480 w 2048"/>
                <a:gd name="T45" fmla="*/ 420 h 2048"/>
                <a:gd name="T46" fmla="*/ 360 w 2048"/>
                <a:gd name="T47" fmla="*/ 420 h 2048"/>
                <a:gd name="T48" fmla="*/ 1508 w 2048"/>
                <a:gd name="T49" fmla="*/ 1928 h 2048"/>
                <a:gd name="T50" fmla="*/ 1508 w 2048"/>
                <a:gd name="T51" fmla="*/ 1088 h 2048"/>
                <a:gd name="T52" fmla="*/ 1508 w 2048"/>
                <a:gd name="T53" fmla="*/ 1928 h 2048"/>
                <a:gd name="T54" fmla="*/ 1508 w 2048"/>
                <a:gd name="T55" fmla="*/ 968 h 2048"/>
                <a:gd name="T56" fmla="*/ 1148 w 2048"/>
                <a:gd name="T57" fmla="*/ 1088 h 2048"/>
                <a:gd name="T58" fmla="*/ 848 w 2048"/>
                <a:gd name="T59" fmla="*/ 1148 h 2048"/>
                <a:gd name="T60" fmla="*/ 1059 w 2048"/>
                <a:gd name="T61" fmla="*/ 1208 h 2048"/>
                <a:gd name="T62" fmla="*/ 908 w 2048"/>
                <a:gd name="T63" fmla="*/ 1448 h 2048"/>
                <a:gd name="T64" fmla="*/ 908 w 2048"/>
                <a:gd name="T65" fmla="*/ 1568 h 2048"/>
                <a:gd name="T66" fmla="*/ 1059 w 2048"/>
                <a:gd name="T67" fmla="*/ 1808 h 2048"/>
                <a:gd name="T68" fmla="*/ 120 w 2048"/>
                <a:gd name="T69" fmla="*/ 1748 h 2048"/>
                <a:gd name="T70" fmla="*/ 1928 w 2048"/>
                <a:gd name="T71" fmla="*/ 848 h 2048"/>
                <a:gd name="T72" fmla="*/ 1928 w 2048"/>
                <a:gd name="T73" fmla="*/ 728 h 2048"/>
                <a:gd name="T74" fmla="*/ 120 w 2048"/>
                <a:gd name="T75" fmla="*/ 420 h 2048"/>
                <a:gd name="T76" fmla="*/ 240 w 2048"/>
                <a:gd name="T77" fmla="*/ 360 h 2048"/>
                <a:gd name="T78" fmla="*/ 420 w 2048"/>
                <a:gd name="T79" fmla="*/ 600 h 2048"/>
                <a:gd name="T80" fmla="*/ 600 w 2048"/>
                <a:gd name="T81" fmla="*/ 360 h 2048"/>
                <a:gd name="T82" fmla="*/ 848 w 2048"/>
                <a:gd name="T83" fmla="*/ 420 h 2048"/>
                <a:gd name="T84" fmla="*/ 1208 w 2048"/>
                <a:gd name="T85" fmla="*/ 420 h 2048"/>
                <a:gd name="T86" fmla="*/ 1448 w 2048"/>
                <a:gd name="T87" fmla="*/ 360 h 2048"/>
                <a:gd name="T88" fmla="*/ 1628 w 2048"/>
                <a:gd name="T89" fmla="*/ 600 h 2048"/>
                <a:gd name="T90" fmla="*/ 1808 w 2048"/>
                <a:gd name="T91" fmla="*/ 360 h 2048"/>
                <a:gd name="T92" fmla="*/ 1928 w 2048"/>
                <a:gd name="T93" fmla="*/ 420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48" h="2048">
                  <a:moveTo>
                    <a:pt x="1868" y="240"/>
                  </a:moveTo>
                  <a:cubicBezTo>
                    <a:pt x="1808" y="240"/>
                    <a:pt x="1808" y="240"/>
                    <a:pt x="1808" y="240"/>
                  </a:cubicBezTo>
                  <a:cubicBezTo>
                    <a:pt x="1808" y="180"/>
                    <a:pt x="1808" y="180"/>
                    <a:pt x="1808" y="180"/>
                  </a:cubicBezTo>
                  <a:cubicBezTo>
                    <a:pt x="1808" y="81"/>
                    <a:pt x="1727" y="0"/>
                    <a:pt x="1628" y="0"/>
                  </a:cubicBezTo>
                  <a:cubicBezTo>
                    <a:pt x="1529" y="0"/>
                    <a:pt x="1448" y="81"/>
                    <a:pt x="1448" y="180"/>
                  </a:cubicBezTo>
                  <a:cubicBezTo>
                    <a:pt x="1448" y="240"/>
                    <a:pt x="1448" y="240"/>
                    <a:pt x="1448" y="240"/>
                  </a:cubicBezTo>
                  <a:cubicBezTo>
                    <a:pt x="1208" y="240"/>
                    <a:pt x="1208" y="240"/>
                    <a:pt x="1208" y="240"/>
                  </a:cubicBezTo>
                  <a:cubicBezTo>
                    <a:pt x="1208" y="180"/>
                    <a:pt x="1208" y="180"/>
                    <a:pt x="1208" y="180"/>
                  </a:cubicBezTo>
                  <a:cubicBezTo>
                    <a:pt x="1208" y="81"/>
                    <a:pt x="1127" y="0"/>
                    <a:pt x="1028" y="0"/>
                  </a:cubicBezTo>
                  <a:cubicBezTo>
                    <a:pt x="929" y="0"/>
                    <a:pt x="848" y="81"/>
                    <a:pt x="848" y="180"/>
                  </a:cubicBezTo>
                  <a:cubicBezTo>
                    <a:pt x="848" y="240"/>
                    <a:pt x="848" y="240"/>
                    <a:pt x="848" y="240"/>
                  </a:cubicBezTo>
                  <a:cubicBezTo>
                    <a:pt x="600" y="240"/>
                    <a:pt x="600" y="240"/>
                    <a:pt x="600" y="240"/>
                  </a:cubicBezTo>
                  <a:cubicBezTo>
                    <a:pt x="600" y="180"/>
                    <a:pt x="600" y="180"/>
                    <a:pt x="600" y="180"/>
                  </a:cubicBezTo>
                  <a:cubicBezTo>
                    <a:pt x="600" y="81"/>
                    <a:pt x="519" y="0"/>
                    <a:pt x="420" y="0"/>
                  </a:cubicBezTo>
                  <a:cubicBezTo>
                    <a:pt x="321" y="0"/>
                    <a:pt x="240" y="81"/>
                    <a:pt x="240" y="180"/>
                  </a:cubicBezTo>
                  <a:cubicBezTo>
                    <a:pt x="240" y="240"/>
                    <a:pt x="240" y="240"/>
                    <a:pt x="240" y="240"/>
                  </a:cubicBezTo>
                  <a:cubicBezTo>
                    <a:pt x="180" y="240"/>
                    <a:pt x="180" y="240"/>
                    <a:pt x="180" y="240"/>
                  </a:cubicBezTo>
                  <a:cubicBezTo>
                    <a:pt x="81" y="240"/>
                    <a:pt x="0" y="321"/>
                    <a:pt x="0" y="420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847"/>
                    <a:pt x="81" y="1928"/>
                    <a:pt x="180" y="1928"/>
                  </a:cubicBezTo>
                  <a:cubicBezTo>
                    <a:pt x="1169" y="1928"/>
                    <a:pt x="1169" y="1928"/>
                    <a:pt x="1169" y="1928"/>
                  </a:cubicBezTo>
                  <a:cubicBezTo>
                    <a:pt x="1262" y="2003"/>
                    <a:pt x="1380" y="2048"/>
                    <a:pt x="1508" y="2048"/>
                  </a:cubicBezTo>
                  <a:cubicBezTo>
                    <a:pt x="1806" y="2048"/>
                    <a:pt x="2048" y="1806"/>
                    <a:pt x="2048" y="1508"/>
                  </a:cubicBezTo>
                  <a:cubicBezTo>
                    <a:pt x="2048" y="420"/>
                    <a:pt x="2048" y="420"/>
                    <a:pt x="2048" y="420"/>
                  </a:cubicBezTo>
                  <a:cubicBezTo>
                    <a:pt x="2048" y="321"/>
                    <a:pt x="1967" y="240"/>
                    <a:pt x="1868" y="240"/>
                  </a:cubicBezTo>
                  <a:close/>
                  <a:moveTo>
                    <a:pt x="1568" y="180"/>
                  </a:moveTo>
                  <a:cubicBezTo>
                    <a:pt x="1568" y="147"/>
                    <a:pt x="1595" y="120"/>
                    <a:pt x="1628" y="120"/>
                  </a:cubicBezTo>
                  <a:cubicBezTo>
                    <a:pt x="1661" y="120"/>
                    <a:pt x="1688" y="147"/>
                    <a:pt x="1688" y="180"/>
                  </a:cubicBezTo>
                  <a:cubicBezTo>
                    <a:pt x="1688" y="420"/>
                    <a:pt x="1688" y="420"/>
                    <a:pt x="1688" y="420"/>
                  </a:cubicBezTo>
                  <a:cubicBezTo>
                    <a:pt x="1688" y="453"/>
                    <a:pt x="1661" y="480"/>
                    <a:pt x="1628" y="480"/>
                  </a:cubicBezTo>
                  <a:cubicBezTo>
                    <a:pt x="1595" y="480"/>
                    <a:pt x="1568" y="453"/>
                    <a:pt x="1568" y="420"/>
                  </a:cubicBezTo>
                  <a:lnTo>
                    <a:pt x="1568" y="180"/>
                  </a:lnTo>
                  <a:close/>
                  <a:moveTo>
                    <a:pt x="968" y="300"/>
                  </a:moveTo>
                  <a:cubicBezTo>
                    <a:pt x="968" y="300"/>
                    <a:pt x="968" y="300"/>
                    <a:pt x="968" y="300"/>
                  </a:cubicBezTo>
                  <a:cubicBezTo>
                    <a:pt x="968" y="300"/>
                    <a:pt x="968" y="300"/>
                    <a:pt x="968" y="300"/>
                  </a:cubicBezTo>
                  <a:cubicBezTo>
                    <a:pt x="968" y="180"/>
                    <a:pt x="968" y="180"/>
                    <a:pt x="968" y="180"/>
                  </a:cubicBezTo>
                  <a:cubicBezTo>
                    <a:pt x="968" y="147"/>
                    <a:pt x="995" y="120"/>
                    <a:pt x="1028" y="120"/>
                  </a:cubicBezTo>
                  <a:cubicBezTo>
                    <a:pt x="1061" y="120"/>
                    <a:pt x="1088" y="147"/>
                    <a:pt x="1088" y="180"/>
                  </a:cubicBezTo>
                  <a:cubicBezTo>
                    <a:pt x="1088" y="420"/>
                    <a:pt x="1088" y="420"/>
                    <a:pt x="1088" y="420"/>
                  </a:cubicBezTo>
                  <a:cubicBezTo>
                    <a:pt x="1088" y="453"/>
                    <a:pt x="1061" y="480"/>
                    <a:pt x="1028" y="480"/>
                  </a:cubicBezTo>
                  <a:cubicBezTo>
                    <a:pt x="995" y="480"/>
                    <a:pt x="968" y="453"/>
                    <a:pt x="968" y="420"/>
                  </a:cubicBezTo>
                  <a:lnTo>
                    <a:pt x="968" y="300"/>
                  </a:lnTo>
                  <a:close/>
                  <a:moveTo>
                    <a:pt x="360" y="180"/>
                  </a:moveTo>
                  <a:cubicBezTo>
                    <a:pt x="360" y="147"/>
                    <a:pt x="387" y="120"/>
                    <a:pt x="420" y="120"/>
                  </a:cubicBezTo>
                  <a:cubicBezTo>
                    <a:pt x="453" y="120"/>
                    <a:pt x="480" y="147"/>
                    <a:pt x="480" y="180"/>
                  </a:cubicBezTo>
                  <a:cubicBezTo>
                    <a:pt x="480" y="420"/>
                    <a:pt x="480" y="420"/>
                    <a:pt x="480" y="420"/>
                  </a:cubicBezTo>
                  <a:cubicBezTo>
                    <a:pt x="480" y="453"/>
                    <a:pt x="453" y="480"/>
                    <a:pt x="420" y="480"/>
                  </a:cubicBezTo>
                  <a:cubicBezTo>
                    <a:pt x="387" y="480"/>
                    <a:pt x="360" y="453"/>
                    <a:pt x="360" y="420"/>
                  </a:cubicBezTo>
                  <a:lnTo>
                    <a:pt x="360" y="180"/>
                  </a:lnTo>
                  <a:close/>
                  <a:moveTo>
                    <a:pt x="1508" y="1928"/>
                  </a:moveTo>
                  <a:cubicBezTo>
                    <a:pt x="1276" y="1928"/>
                    <a:pt x="1088" y="1740"/>
                    <a:pt x="1088" y="1508"/>
                  </a:cubicBezTo>
                  <a:cubicBezTo>
                    <a:pt x="1088" y="1276"/>
                    <a:pt x="1276" y="1088"/>
                    <a:pt x="1508" y="1088"/>
                  </a:cubicBezTo>
                  <a:cubicBezTo>
                    <a:pt x="1740" y="1088"/>
                    <a:pt x="1928" y="1276"/>
                    <a:pt x="1928" y="1508"/>
                  </a:cubicBezTo>
                  <a:cubicBezTo>
                    <a:pt x="1928" y="1740"/>
                    <a:pt x="1740" y="1928"/>
                    <a:pt x="1508" y="1928"/>
                  </a:cubicBezTo>
                  <a:close/>
                  <a:moveTo>
                    <a:pt x="1928" y="1169"/>
                  </a:moveTo>
                  <a:cubicBezTo>
                    <a:pt x="1829" y="1046"/>
                    <a:pt x="1677" y="968"/>
                    <a:pt x="1508" y="968"/>
                  </a:cubicBezTo>
                  <a:cubicBezTo>
                    <a:pt x="1378" y="968"/>
                    <a:pt x="1259" y="1014"/>
                    <a:pt x="1166" y="1091"/>
                  </a:cubicBezTo>
                  <a:cubicBezTo>
                    <a:pt x="1160" y="1089"/>
                    <a:pt x="1154" y="1088"/>
                    <a:pt x="1148" y="1088"/>
                  </a:cubicBezTo>
                  <a:cubicBezTo>
                    <a:pt x="908" y="1088"/>
                    <a:pt x="908" y="1088"/>
                    <a:pt x="908" y="1088"/>
                  </a:cubicBezTo>
                  <a:cubicBezTo>
                    <a:pt x="875" y="1088"/>
                    <a:pt x="848" y="1115"/>
                    <a:pt x="848" y="1148"/>
                  </a:cubicBezTo>
                  <a:cubicBezTo>
                    <a:pt x="848" y="1181"/>
                    <a:pt x="875" y="1208"/>
                    <a:pt x="908" y="1208"/>
                  </a:cubicBezTo>
                  <a:cubicBezTo>
                    <a:pt x="1059" y="1208"/>
                    <a:pt x="1059" y="1208"/>
                    <a:pt x="1059" y="1208"/>
                  </a:cubicBezTo>
                  <a:cubicBezTo>
                    <a:pt x="1012" y="1278"/>
                    <a:pt x="981" y="1360"/>
                    <a:pt x="971" y="1448"/>
                  </a:cubicBezTo>
                  <a:cubicBezTo>
                    <a:pt x="908" y="1448"/>
                    <a:pt x="908" y="1448"/>
                    <a:pt x="908" y="1448"/>
                  </a:cubicBezTo>
                  <a:cubicBezTo>
                    <a:pt x="875" y="1448"/>
                    <a:pt x="848" y="1475"/>
                    <a:pt x="848" y="1508"/>
                  </a:cubicBezTo>
                  <a:cubicBezTo>
                    <a:pt x="848" y="1541"/>
                    <a:pt x="875" y="1568"/>
                    <a:pt x="908" y="1568"/>
                  </a:cubicBezTo>
                  <a:cubicBezTo>
                    <a:pt x="971" y="1568"/>
                    <a:pt x="971" y="1568"/>
                    <a:pt x="971" y="1568"/>
                  </a:cubicBezTo>
                  <a:cubicBezTo>
                    <a:pt x="981" y="1656"/>
                    <a:pt x="1012" y="1738"/>
                    <a:pt x="1059" y="1808"/>
                  </a:cubicBezTo>
                  <a:cubicBezTo>
                    <a:pt x="180" y="1808"/>
                    <a:pt x="180" y="1808"/>
                    <a:pt x="180" y="1808"/>
                  </a:cubicBezTo>
                  <a:cubicBezTo>
                    <a:pt x="147" y="1808"/>
                    <a:pt x="120" y="1781"/>
                    <a:pt x="120" y="1748"/>
                  </a:cubicBezTo>
                  <a:cubicBezTo>
                    <a:pt x="120" y="848"/>
                    <a:pt x="120" y="848"/>
                    <a:pt x="120" y="848"/>
                  </a:cubicBezTo>
                  <a:cubicBezTo>
                    <a:pt x="1928" y="848"/>
                    <a:pt x="1928" y="848"/>
                    <a:pt x="1928" y="848"/>
                  </a:cubicBezTo>
                  <a:lnTo>
                    <a:pt x="1928" y="1169"/>
                  </a:lnTo>
                  <a:close/>
                  <a:moveTo>
                    <a:pt x="1928" y="728"/>
                  </a:moveTo>
                  <a:cubicBezTo>
                    <a:pt x="120" y="728"/>
                    <a:pt x="120" y="728"/>
                    <a:pt x="120" y="728"/>
                  </a:cubicBezTo>
                  <a:cubicBezTo>
                    <a:pt x="120" y="420"/>
                    <a:pt x="120" y="420"/>
                    <a:pt x="120" y="420"/>
                  </a:cubicBezTo>
                  <a:cubicBezTo>
                    <a:pt x="120" y="387"/>
                    <a:pt x="147" y="360"/>
                    <a:pt x="180" y="360"/>
                  </a:cubicBezTo>
                  <a:cubicBezTo>
                    <a:pt x="240" y="360"/>
                    <a:pt x="240" y="360"/>
                    <a:pt x="240" y="360"/>
                  </a:cubicBezTo>
                  <a:cubicBezTo>
                    <a:pt x="240" y="420"/>
                    <a:pt x="240" y="420"/>
                    <a:pt x="240" y="420"/>
                  </a:cubicBezTo>
                  <a:cubicBezTo>
                    <a:pt x="240" y="519"/>
                    <a:pt x="321" y="600"/>
                    <a:pt x="420" y="600"/>
                  </a:cubicBezTo>
                  <a:cubicBezTo>
                    <a:pt x="519" y="600"/>
                    <a:pt x="600" y="519"/>
                    <a:pt x="600" y="420"/>
                  </a:cubicBezTo>
                  <a:cubicBezTo>
                    <a:pt x="600" y="360"/>
                    <a:pt x="600" y="360"/>
                    <a:pt x="600" y="360"/>
                  </a:cubicBezTo>
                  <a:cubicBezTo>
                    <a:pt x="848" y="360"/>
                    <a:pt x="848" y="360"/>
                    <a:pt x="848" y="360"/>
                  </a:cubicBezTo>
                  <a:cubicBezTo>
                    <a:pt x="848" y="420"/>
                    <a:pt x="848" y="420"/>
                    <a:pt x="848" y="420"/>
                  </a:cubicBezTo>
                  <a:cubicBezTo>
                    <a:pt x="848" y="519"/>
                    <a:pt x="929" y="600"/>
                    <a:pt x="1028" y="600"/>
                  </a:cubicBezTo>
                  <a:cubicBezTo>
                    <a:pt x="1127" y="600"/>
                    <a:pt x="1208" y="519"/>
                    <a:pt x="1208" y="420"/>
                  </a:cubicBezTo>
                  <a:cubicBezTo>
                    <a:pt x="1208" y="360"/>
                    <a:pt x="1208" y="360"/>
                    <a:pt x="1208" y="360"/>
                  </a:cubicBezTo>
                  <a:cubicBezTo>
                    <a:pt x="1448" y="360"/>
                    <a:pt x="1448" y="360"/>
                    <a:pt x="1448" y="360"/>
                  </a:cubicBezTo>
                  <a:cubicBezTo>
                    <a:pt x="1448" y="420"/>
                    <a:pt x="1448" y="420"/>
                    <a:pt x="1448" y="420"/>
                  </a:cubicBezTo>
                  <a:cubicBezTo>
                    <a:pt x="1448" y="519"/>
                    <a:pt x="1529" y="600"/>
                    <a:pt x="1628" y="600"/>
                  </a:cubicBezTo>
                  <a:cubicBezTo>
                    <a:pt x="1727" y="600"/>
                    <a:pt x="1808" y="519"/>
                    <a:pt x="1808" y="420"/>
                  </a:cubicBezTo>
                  <a:cubicBezTo>
                    <a:pt x="1808" y="360"/>
                    <a:pt x="1808" y="360"/>
                    <a:pt x="1808" y="360"/>
                  </a:cubicBezTo>
                  <a:cubicBezTo>
                    <a:pt x="1868" y="360"/>
                    <a:pt x="1868" y="360"/>
                    <a:pt x="1868" y="360"/>
                  </a:cubicBezTo>
                  <a:cubicBezTo>
                    <a:pt x="1901" y="360"/>
                    <a:pt x="1928" y="387"/>
                    <a:pt x="1928" y="420"/>
                  </a:cubicBezTo>
                  <a:lnTo>
                    <a:pt x="1928" y="7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29" name="Straight Connector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568345" y="2679815"/>
            <a:ext cx="0" cy="705734"/>
          </a:xfrm>
          <a:prstGeom prst="line">
            <a:avLst/>
          </a:prstGeom>
          <a:ln w="19050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53145" y="3126479"/>
            <a:ext cx="630400" cy="630398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487122" y="2323315"/>
            <a:ext cx="267502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 b="1" dirty="0">
                <a:solidFill>
                  <a:srgbClr val="30353F"/>
                </a:solidFill>
              </a:rPr>
              <a:t>Discontinue or fix unprofitable SKUs</a:t>
            </a:r>
          </a:p>
        </p:txBody>
      </p:sp>
      <p:grpSp>
        <p:nvGrpSpPr>
          <p:cNvPr id="88" name="Group 87" descr="This is an icon of a clock."/>
          <p:cNvGrpSpPr/>
          <p:nvPr/>
        </p:nvGrpSpPr>
        <p:grpSpPr>
          <a:xfrm>
            <a:off x="1413524" y="3286857"/>
            <a:ext cx="309642" cy="309642"/>
            <a:chOff x="1389063" y="3748088"/>
            <a:chExt cx="336550" cy="336550"/>
          </a:xfrm>
          <a:solidFill>
            <a:schemeClr val="bg1"/>
          </a:solidFill>
        </p:grpSpPr>
        <p:sp>
          <p:nvSpPr>
            <p:cNvPr id="89" name="Freeform 5"/>
            <p:cNvSpPr>
              <a:spLocks/>
            </p:cNvSpPr>
            <p:nvPr/>
          </p:nvSpPr>
          <p:spPr bwMode="auto">
            <a:xfrm>
              <a:off x="1547813" y="3787776"/>
              <a:ext cx="58738" cy="60325"/>
            </a:xfrm>
            <a:custGeom>
              <a:avLst/>
              <a:gdLst>
                <a:gd name="T0" fmla="*/ 300 w 360"/>
                <a:gd name="T1" fmla="*/ 244 h 364"/>
                <a:gd name="T2" fmla="*/ 120 w 360"/>
                <a:gd name="T3" fmla="*/ 244 h 364"/>
                <a:gd name="T4" fmla="*/ 120 w 360"/>
                <a:gd name="T5" fmla="*/ 60 h 364"/>
                <a:gd name="T6" fmla="*/ 60 w 360"/>
                <a:gd name="T7" fmla="*/ 0 h 364"/>
                <a:gd name="T8" fmla="*/ 0 w 360"/>
                <a:gd name="T9" fmla="*/ 60 h 364"/>
                <a:gd name="T10" fmla="*/ 0 w 360"/>
                <a:gd name="T11" fmla="*/ 304 h 364"/>
                <a:gd name="T12" fmla="*/ 60 w 360"/>
                <a:gd name="T13" fmla="*/ 364 h 364"/>
                <a:gd name="T14" fmla="*/ 300 w 360"/>
                <a:gd name="T15" fmla="*/ 364 h 364"/>
                <a:gd name="T16" fmla="*/ 360 w 360"/>
                <a:gd name="T17" fmla="*/ 304 h 364"/>
                <a:gd name="T18" fmla="*/ 300 w 360"/>
                <a:gd name="T19" fmla="*/ 24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4">
                  <a:moveTo>
                    <a:pt x="300" y="244"/>
                  </a:moveTo>
                  <a:cubicBezTo>
                    <a:pt x="120" y="244"/>
                    <a:pt x="120" y="244"/>
                    <a:pt x="120" y="244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37"/>
                    <a:pt x="27" y="364"/>
                    <a:pt x="60" y="364"/>
                  </a:cubicBezTo>
                  <a:cubicBezTo>
                    <a:pt x="300" y="364"/>
                    <a:pt x="300" y="364"/>
                    <a:pt x="300" y="364"/>
                  </a:cubicBezTo>
                  <a:cubicBezTo>
                    <a:pt x="333" y="364"/>
                    <a:pt x="360" y="337"/>
                    <a:pt x="360" y="304"/>
                  </a:cubicBezTo>
                  <a:cubicBezTo>
                    <a:pt x="360" y="271"/>
                    <a:pt x="333" y="244"/>
                    <a:pt x="300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6"/>
            <p:cNvSpPr>
              <a:spLocks noEditPoints="1"/>
            </p:cNvSpPr>
            <p:nvPr/>
          </p:nvSpPr>
          <p:spPr bwMode="auto">
            <a:xfrm>
              <a:off x="1389063" y="3748088"/>
              <a:ext cx="336550" cy="336550"/>
            </a:xfrm>
            <a:custGeom>
              <a:avLst/>
              <a:gdLst>
                <a:gd name="T0" fmla="*/ 1808 w 2048"/>
                <a:gd name="T1" fmla="*/ 1454 h 2048"/>
                <a:gd name="T2" fmla="*/ 1808 w 2048"/>
                <a:gd name="T3" fmla="*/ 1388 h 2048"/>
                <a:gd name="T4" fmla="*/ 1628 w 2048"/>
                <a:gd name="T5" fmla="*/ 1208 h 2048"/>
                <a:gd name="T6" fmla="*/ 1084 w 2048"/>
                <a:gd name="T7" fmla="*/ 1208 h 2048"/>
                <a:gd name="T8" fmla="*/ 1084 w 2048"/>
                <a:gd name="T9" fmla="*/ 1085 h 2048"/>
                <a:gd name="T10" fmla="*/ 1564 w 2048"/>
                <a:gd name="T11" fmla="*/ 544 h 2048"/>
                <a:gd name="T12" fmla="*/ 1024 w 2048"/>
                <a:gd name="T13" fmla="*/ 0 h 2048"/>
                <a:gd name="T14" fmla="*/ 484 w 2048"/>
                <a:gd name="T15" fmla="*/ 544 h 2048"/>
                <a:gd name="T16" fmla="*/ 964 w 2048"/>
                <a:gd name="T17" fmla="*/ 1085 h 2048"/>
                <a:gd name="T18" fmla="*/ 964 w 2048"/>
                <a:gd name="T19" fmla="*/ 1208 h 2048"/>
                <a:gd name="T20" fmla="*/ 420 w 2048"/>
                <a:gd name="T21" fmla="*/ 1208 h 2048"/>
                <a:gd name="T22" fmla="*/ 240 w 2048"/>
                <a:gd name="T23" fmla="*/ 1388 h 2048"/>
                <a:gd name="T24" fmla="*/ 240 w 2048"/>
                <a:gd name="T25" fmla="*/ 1454 h 2048"/>
                <a:gd name="T26" fmla="*/ 0 w 2048"/>
                <a:gd name="T27" fmla="*/ 1748 h 2048"/>
                <a:gd name="T28" fmla="*/ 300 w 2048"/>
                <a:gd name="T29" fmla="*/ 2048 h 2048"/>
                <a:gd name="T30" fmla="*/ 600 w 2048"/>
                <a:gd name="T31" fmla="*/ 1748 h 2048"/>
                <a:gd name="T32" fmla="*/ 360 w 2048"/>
                <a:gd name="T33" fmla="*/ 1454 h 2048"/>
                <a:gd name="T34" fmla="*/ 360 w 2048"/>
                <a:gd name="T35" fmla="*/ 1388 h 2048"/>
                <a:gd name="T36" fmla="*/ 420 w 2048"/>
                <a:gd name="T37" fmla="*/ 1328 h 2048"/>
                <a:gd name="T38" fmla="*/ 964 w 2048"/>
                <a:gd name="T39" fmla="*/ 1328 h 2048"/>
                <a:gd name="T40" fmla="*/ 964 w 2048"/>
                <a:gd name="T41" fmla="*/ 1454 h 2048"/>
                <a:gd name="T42" fmla="*/ 724 w 2048"/>
                <a:gd name="T43" fmla="*/ 1748 h 2048"/>
                <a:gd name="T44" fmla="*/ 1024 w 2048"/>
                <a:gd name="T45" fmla="*/ 2048 h 2048"/>
                <a:gd name="T46" fmla="*/ 1324 w 2048"/>
                <a:gd name="T47" fmla="*/ 1748 h 2048"/>
                <a:gd name="T48" fmla="*/ 1084 w 2048"/>
                <a:gd name="T49" fmla="*/ 1454 h 2048"/>
                <a:gd name="T50" fmla="*/ 1084 w 2048"/>
                <a:gd name="T51" fmla="*/ 1328 h 2048"/>
                <a:gd name="T52" fmla="*/ 1628 w 2048"/>
                <a:gd name="T53" fmla="*/ 1328 h 2048"/>
                <a:gd name="T54" fmla="*/ 1688 w 2048"/>
                <a:gd name="T55" fmla="*/ 1388 h 2048"/>
                <a:gd name="T56" fmla="*/ 1688 w 2048"/>
                <a:gd name="T57" fmla="*/ 1454 h 2048"/>
                <a:gd name="T58" fmla="*/ 1448 w 2048"/>
                <a:gd name="T59" fmla="*/ 1748 h 2048"/>
                <a:gd name="T60" fmla="*/ 1748 w 2048"/>
                <a:gd name="T61" fmla="*/ 2048 h 2048"/>
                <a:gd name="T62" fmla="*/ 2048 w 2048"/>
                <a:gd name="T63" fmla="*/ 1748 h 2048"/>
                <a:gd name="T64" fmla="*/ 1808 w 2048"/>
                <a:gd name="T65" fmla="*/ 1454 h 2048"/>
                <a:gd name="T66" fmla="*/ 480 w 2048"/>
                <a:gd name="T67" fmla="*/ 1748 h 2048"/>
                <a:gd name="T68" fmla="*/ 300 w 2048"/>
                <a:gd name="T69" fmla="*/ 1928 h 2048"/>
                <a:gd name="T70" fmla="*/ 120 w 2048"/>
                <a:gd name="T71" fmla="*/ 1748 h 2048"/>
                <a:gd name="T72" fmla="*/ 300 w 2048"/>
                <a:gd name="T73" fmla="*/ 1568 h 2048"/>
                <a:gd name="T74" fmla="*/ 480 w 2048"/>
                <a:gd name="T75" fmla="*/ 1748 h 2048"/>
                <a:gd name="T76" fmla="*/ 1204 w 2048"/>
                <a:gd name="T77" fmla="*/ 1748 h 2048"/>
                <a:gd name="T78" fmla="*/ 1024 w 2048"/>
                <a:gd name="T79" fmla="*/ 1928 h 2048"/>
                <a:gd name="T80" fmla="*/ 844 w 2048"/>
                <a:gd name="T81" fmla="*/ 1748 h 2048"/>
                <a:gd name="T82" fmla="*/ 1024 w 2048"/>
                <a:gd name="T83" fmla="*/ 1568 h 2048"/>
                <a:gd name="T84" fmla="*/ 1204 w 2048"/>
                <a:gd name="T85" fmla="*/ 1748 h 2048"/>
                <a:gd name="T86" fmla="*/ 1024 w 2048"/>
                <a:gd name="T87" fmla="*/ 968 h 2048"/>
                <a:gd name="T88" fmla="*/ 604 w 2048"/>
                <a:gd name="T89" fmla="*/ 544 h 2048"/>
                <a:gd name="T90" fmla="*/ 1024 w 2048"/>
                <a:gd name="T91" fmla="*/ 120 h 2048"/>
                <a:gd name="T92" fmla="*/ 1444 w 2048"/>
                <a:gd name="T93" fmla="*/ 544 h 2048"/>
                <a:gd name="T94" fmla="*/ 1024 w 2048"/>
                <a:gd name="T95" fmla="*/ 968 h 2048"/>
                <a:gd name="T96" fmla="*/ 1748 w 2048"/>
                <a:gd name="T97" fmla="*/ 1928 h 2048"/>
                <a:gd name="T98" fmla="*/ 1568 w 2048"/>
                <a:gd name="T99" fmla="*/ 1748 h 2048"/>
                <a:gd name="T100" fmla="*/ 1748 w 2048"/>
                <a:gd name="T101" fmla="*/ 1568 h 2048"/>
                <a:gd name="T102" fmla="*/ 1928 w 2048"/>
                <a:gd name="T103" fmla="*/ 1748 h 2048"/>
                <a:gd name="T104" fmla="*/ 1748 w 2048"/>
                <a:gd name="T105" fmla="*/ 192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48" h="2048">
                  <a:moveTo>
                    <a:pt x="1808" y="1454"/>
                  </a:moveTo>
                  <a:cubicBezTo>
                    <a:pt x="1808" y="1388"/>
                    <a:pt x="1808" y="1388"/>
                    <a:pt x="1808" y="1388"/>
                  </a:cubicBezTo>
                  <a:cubicBezTo>
                    <a:pt x="1808" y="1289"/>
                    <a:pt x="1727" y="1208"/>
                    <a:pt x="1628" y="1208"/>
                  </a:cubicBezTo>
                  <a:cubicBezTo>
                    <a:pt x="1084" y="1208"/>
                    <a:pt x="1084" y="1208"/>
                    <a:pt x="1084" y="1208"/>
                  </a:cubicBezTo>
                  <a:cubicBezTo>
                    <a:pt x="1084" y="1085"/>
                    <a:pt x="1084" y="1085"/>
                    <a:pt x="1084" y="1085"/>
                  </a:cubicBezTo>
                  <a:cubicBezTo>
                    <a:pt x="1354" y="1054"/>
                    <a:pt x="1564" y="824"/>
                    <a:pt x="1564" y="544"/>
                  </a:cubicBezTo>
                  <a:cubicBezTo>
                    <a:pt x="1564" y="244"/>
                    <a:pt x="1322" y="0"/>
                    <a:pt x="1024" y="0"/>
                  </a:cubicBezTo>
                  <a:cubicBezTo>
                    <a:pt x="726" y="0"/>
                    <a:pt x="484" y="244"/>
                    <a:pt x="484" y="544"/>
                  </a:cubicBezTo>
                  <a:cubicBezTo>
                    <a:pt x="484" y="824"/>
                    <a:pt x="694" y="1054"/>
                    <a:pt x="964" y="1085"/>
                  </a:cubicBezTo>
                  <a:cubicBezTo>
                    <a:pt x="964" y="1208"/>
                    <a:pt x="964" y="1208"/>
                    <a:pt x="964" y="1208"/>
                  </a:cubicBezTo>
                  <a:cubicBezTo>
                    <a:pt x="420" y="1208"/>
                    <a:pt x="420" y="1208"/>
                    <a:pt x="420" y="1208"/>
                  </a:cubicBezTo>
                  <a:cubicBezTo>
                    <a:pt x="321" y="1208"/>
                    <a:pt x="240" y="1289"/>
                    <a:pt x="240" y="1388"/>
                  </a:cubicBezTo>
                  <a:cubicBezTo>
                    <a:pt x="240" y="1454"/>
                    <a:pt x="240" y="1454"/>
                    <a:pt x="240" y="1454"/>
                  </a:cubicBezTo>
                  <a:cubicBezTo>
                    <a:pt x="103" y="1482"/>
                    <a:pt x="0" y="1603"/>
                    <a:pt x="0" y="1748"/>
                  </a:cubicBezTo>
                  <a:cubicBezTo>
                    <a:pt x="0" y="1913"/>
                    <a:pt x="135" y="2048"/>
                    <a:pt x="300" y="2048"/>
                  </a:cubicBezTo>
                  <a:cubicBezTo>
                    <a:pt x="465" y="2048"/>
                    <a:pt x="600" y="1913"/>
                    <a:pt x="600" y="1748"/>
                  </a:cubicBezTo>
                  <a:cubicBezTo>
                    <a:pt x="600" y="1603"/>
                    <a:pt x="497" y="1482"/>
                    <a:pt x="360" y="1454"/>
                  </a:cubicBezTo>
                  <a:cubicBezTo>
                    <a:pt x="360" y="1388"/>
                    <a:pt x="360" y="1388"/>
                    <a:pt x="360" y="1388"/>
                  </a:cubicBezTo>
                  <a:cubicBezTo>
                    <a:pt x="360" y="1355"/>
                    <a:pt x="387" y="1328"/>
                    <a:pt x="420" y="1328"/>
                  </a:cubicBezTo>
                  <a:cubicBezTo>
                    <a:pt x="964" y="1328"/>
                    <a:pt x="964" y="1328"/>
                    <a:pt x="964" y="1328"/>
                  </a:cubicBezTo>
                  <a:cubicBezTo>
                    <a:pt x="964" y="1454"/>
                    <a:pt x="964" y="1454"/>
                    <a:pt x="964" y="1454"/>
                  </a:cubicBezTo>
                  <a:cubicBezTo>
                    <a:pt x="827" y="1482"/>
                    <a:pt x="724" y="1603"/>
                    <a:pt x="724" y="1748"/>
                  </a:cubicBezTo>
                  <a:cubicBezTo>
                    <a:pt x="724" y="1913"/>
                    <a:pt x="859" y="2048"/>
                    <a:pt x="1024" y="2048"/>
                  </a:cubicBezTo>
                  <a:cubicBezTo>
                    <a:pt x="1189" y="2048"/>
                    <a:pt x="1324" y="1913"/>
                    <a:pt x="1324" y="1748"/>
                  </a:cubicBezTo>
                  <a:cubicBezTo>
                    <a:pt x="1324" y="1603"/>
                    <a:pt x="1221" y="1482"/>
                    <a:pt x="1084" y="1454"/>
                  </a:cubicBezTo>
                  <a:cubicBezTo>
                    <a:pt x="1084" y="1328"/>
                    <a:pt x="1084" y="1328"/>
                    <a:pt x="1084" y="1328"/>
                  </a:cubicBezTo>
                  <a:cubicBezTo>
                    <a:pt x="1628" y="1328"/>
                    <a:pt x="1628" y="1328"/>
                    <a:pt x="1628" y="1328"/>
                  </a:cubicBezTo>
                  <a:cubicBezTo>
                    <a:pt x="1661" y="1328"/>
                    <a:pt x="1688" y="1355"/>
                    <a:pt x="1688" y="1388"/>
                  </a:cubicBezTo>
                  <a:cubicBezTo>
                    <a:pt x="1688" y="1454"/>
                    <a:pt x="1688" y="1454"/>
                    <a:pt x="1688" y="1454"/>
                  </a:cubicBezTo>
                  <a:cubicBezTo>
                    <a:pt x="1551" y="1482"/>
                    <a:pt x="1448" y="1603"/>
                    <a:pt x="1448" y="1748"/>
                  </a:cubicBezTo>
                  <a:cubicBezTo>
                    <a:pt x="1448" y="1913"/>
                    <a:pt x="1583" y="2048"/>
                    <a:pt x="1748" y="2048"/>
                  </a:cubicBezTo>
                  <a:cubicBezTo>
                    <a:pt x="1913" y="2048"/>
                    <a:pt x="2048" y="1913"/>
                    <a:pt x="2048" y="1748"/>
                  </a:cubicBezTo>
                  <a:cubicBezTo>
                    <a:pt x="2048" y="1603"/>
                    <a:pt x="1945" y="1482"/>
                    <a:pt x="1808" y="1454"/>
                  </a:cubicBezTo>
                  <a:close/>
                  <a:moveTo>
                    <a:pt x="480" y="1748"/>
                  </a:moveTo>
                  <a:cubicBezTo>
                    <a:pt x="480" y="1847"/>
                    <a:pt x="399" y="1928"/>
                    <a:pt x="300" y="1928"/>
                  </a:cubicBezTo>
                  <a:cubicBezTo>
                    <a:pt x="201" y="1928"/>
                    <a:pt x="120" y="1847"/>
                    <a:pt x="120" y="1748"/>
                  </a:cubicBezTo>
                  <a:cubicBezTo>
                    <a:pt x="120" y="1649"/>
                    <a:pt x="201" y="1568"/>
                    <a:pt x="300" y="1568"/>
                  </a:cubicBezTo>
                  <a:cubicBezTo>
                    <a:pt x="399" y="1568"/>
                    <a:pt x="480" y="1649"/>
                    <a:pt x="480" y="1748"/>
                  </a:cubicBezTo>
                  <a:close/>
                  <a:moveTo>
                    <a:pt x="1204" y="1748"/>
                  </a:moveTo>
                  <a:cubicBezTo>
                    <a:pt x="1204" y="1847"/>
                    <a:pt x="1123" y="1928"/>
                    <a:pt x="1024" y="1928"/>
                  </a:cubicBezTo>
                  <a:cubicBezTo>
                    <a:pt x="925" y="1928"/>
                    <a:pt x="844" y="1847"/>
                    <a:pt x="844" y="1748"/>
                  </a:cubicBezTo>
                  <a:cubicBezTo>
                    <a:pt x="844" y="1649"/>
                    <a:pt x="925" y="1568"/>
                    <a:pt x="1024" y="1568"/>
                  </a:cubicBezTo>
                  <a:cubicBezTo>
                    <a:pt x="1123" y="1568"/>
                    <a:pt x="1204" y="1649"/>
                    <a:pt x="1204" y="1748"/>
                  </a:cubicBezTo>
                  <a:close/>
                  <a:moveTo>
                    <a:pt x="1024" y="968"/>
                  </a:moveTo>
                  <a:cubicBezTo>
                    <a:pt x="792" y="968"/>
                    <a:pt x="604" y="778"/>
                    <a:pt x="604" y="544"/>
                  </a:cubicBezTo>
                  <a:cubicBezTo>
                    <a:pt x="604" y="310"/>
                    <a:pt x="792" y="120"/>
                    <a:pt x="1024" y="120"/>
                  </a:cubicBezTo>
                  <a:cubicBezTo>
                    <a:pt x="1256" y="120"/>
                    <a:pt x="1444" y="310"/>
                    <a:pt x="1444" y="544"/>
                  </a:cubicBezTo>
                  <a:cubicBezTo>
                    <a:pt x="1444" y="778"/>
                    <a:pt x="1256" y="968"/>
                    <a:pt x="1024" y="968"/>
                  </a:cubicBezTo>
                  <a:close/>
                  <a:moveTo>
                    <a:pt x="1748" y="1928"/>
                  </a:moveTo>
                  <a:cubicBezTo>
                    <a:pt x="1649" y="1928"/>
                    <a:pt x="1568" y="1847"/>
                    <a:pt x="1568" y="1748"/>
                  </a:cubicBezTo>
                  <a:cubicBezTo>
                    <a:pt x="1568" y="1649"/>
                    <a:pt x="1649" y="1568"/>
                    <a:pt x="1748" y="1568"/>
                  </a:cubicBezTo>
                  <a:cubicBezTo>
                    <a:pt x="1847" y="1568"/>
                    <a:pt x="1928" y="1649"/>
                    <a:pt x="1928" y="1748"/>
                  </a:cubicBezTo>
                  <a:cubicBezTo>
                    <a:pt x="1928" y="1847"/>
                    <a:pt x="1847" y="1928"/>
                    <a:pt x="1748" y="19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66" name="Straight Connector 6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722155" y="3596184"/>
            <a:ext cx="0" cy="705734"/>
          </a:xfrm>
          <a:prstGeom prst="line">
            <a:avLst/>
          </a:prstGeom>
          <a:ln w="19050">
            <a:solidFill>
              <a:srgbClr val="667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06955" y="3174046"/>
            <a:ext cx="630400" cy="630398"/>
          </a:xfrm>
          <a:prstGeom prst="ellipse">
            <a:avLst/>
          </a:prstGeom>
          <a:solidFill>
            <a:srgbClr val="66718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2555746" y="4412356"/>
            <a:ext cx="233281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667181"/>
                </a:solidFill>
              </a:rPr>
              <a:t>Promote high-margin products</a:t>
            </a:r>
          </a:p>
          <a:p>
            <a:pPr algn="ctr"/>
            <a:endParaRPr lang="en-US" sz="1400" b="1" dirty="0">
              <a:solidFill>
                <a:srgbClr val="667181"/>
              </a:solidFill>
            </a:endParaRPr>
          </a:p>
        </p:txBody>
      </p:sp>
      <p:grpSp>
        <p:nvGrpSpPr>
          <p:cNvPr id="93" name="Group 92" descr="This is an icon of three human beings and a clock."/>
          <p:cNvGrpSpPr/>
          <p:nvPr/>
        </p:nvGrpSpPr>
        <p:grpSpPr>
          <a:xfrm>
            <a:off x="3542796" y="3309887"/>
            <a:ext cx="358718" cy="358717"/>
            <a:chOff x="3613150" y="3706813"/>
            <a:chExt cx="420688" cy="420687"/>
          </a:xfrm>
        </p:grpSpPr>
        <p:sp>
          <p:nvSpPr>
            <p:cNvPr id="94" name="Freeform 10"/>
            <p:cNvSpPr>
              <a:spLocks noEditPoints="1"/>
            </p:cNvSpPr>
            <p:nvPr/>
          </p:nvSpPr>
          <p:spPr bwMode="auto">
            <a:xfrm>
              <a:off x="3613150" y="3930650"/>
              <a:ext cx="420688" cy="196850"/>
            </a:xfrm>
            <a:custGeom>
              <a:avLst/>
              <a:gdLst>
                <a:gd name="T0" fmla="*/ 1823 w 2048"/>
                <a:gd name="T1" fmla="*/ 528 h 960"/>
                <a:gd name="T2" fmla="*/ 1928 w 2048"/>
                <a:gd name="T3" fmla="*/ 300 h 960"/>
                <a:gd name="T4" fmla="*/ 1628 w 2048"/>
                <a:gd name="T5" fmla="*/ 0 h 960"/>
                <a:gd name="T6" fmla="*/ 1324 w 2048"/>
                <a:gd name="T7" fmla="*/ 300 h 960"/>
                <a:gd name="T8" fmla="*/ 1432 w 2048"/>
                <a:gd name="T9" fmla="*/ 528 h 960"/>
                <a:gd name="T10" fmla="*/ 1324 w 2048"/>
                <a:gd name="T11" fmla="*/ 606 h 960"/>
                <a:gd name="T12" fmla="*/ 1219 w 2048"/>
                <a:gd name="T13" fmla="*/ 528 h 960"/>
                <a:gd name="T14" fmla="*/ 1324 w 2048"/>
                <a:gd name="T15" fmla="*/ 300 h 960"/>
                <a:gd name="T16" fmla="*/ 1024 w 2048"/>
                <a:gd name="T17" fmla="*/ 0 h 960"/>
                <a:gd name="T18" fmla="*/ 724 w 2048"/>
                <a:gd name="T19" fmla="*/ 300 h 960"/>
                <a:gd name="T20" fmla="*/ 829 w 2048"/>
                <a:gd name="T21" fmla="*/ 528 h 960"/>
                <a:gd name="T22" fmla="*/ 724 w 2048"/>
                <a:gd name="T23" fmla="*/ 606 h 960"/>
                <a:gd name="T24" fmla="*/ 619 w 2048"/>
                <a:gd name="T25" fmla="*/ 528 h 960"/>
                <a:gd name="T26" fmla="*/ 724 w 2048"/>
                <a:gd name="T27" fmla="*/ 300 h 960"/>
                <a:gd name="T28" fmla="*/ 424 w 2048"/>
                <a:gd name="T29" fmla="*/ 0 h 960"/>
                <a:gd name="T30" fmla="*/ 124 w 2048"/>
                <a:gd name="T31" fmla="*/ 300 h 960"/>
                <a:gd name="T32" fmla="*/ 229 w 2048"/>
                <a:gd name="T33" fmla="*/ 527 h 960"/>
                <a:gd name="T34" fmla="*/ 0 w 2048"/>
                <a:gd name="T35" fmla="*/ 900 h 960"/>
                <a:gd name="T36" fmla="*/ 60 w 2048"/>
                <a:gd name="T37" fmla="*/ 960 h 960"/>
                <a:gd name="T38" fmla="*/ 1988 w 2048"/>
                <a:gd name="T39" fmla="*/ 960 h 960"/>
                <a:gd name="T40" fmla="*/ 2048 w 2048"/>
                <a:gd name="T41" fmla="*/ 900 h 960"/>
                <a:gd name="T42" fmla="*/ 1823 w 2048"/>
                <a:gd name="T43" fmla="*/ 528 h 960"/>
                <a:gd name="T44" fmla="*/ 424 w 2048"/>
                <a:gd name="T45" fmla="*/ 120 h 960"/>
                <a:gd name="T46" fmla="*/ 604 w 2048"/>
                <a:gd name="T47" fmla="*/ 300 h 960"/>
                <a:gd name="T48" fmla="*/ 424 w 2048"/>
                <a:gd name="T49" fmla="*/ 480 h 960"/>
                <a:gd name="T50" fmla="*/ 244 w 2048"/>
                <a:gd name="T51" fmla="*/ 300 h 960"/>
                <a:gd name="T52" fmla="*/ 424 w 2048"/>
                <a:gd name="T53" fmla="*/ 120 h 960"/>
                <a:gd name="T54" fmla="*/ 608 w 2048"/>
                <a:gd name="T55" fmla="*/ 840 h 960"/>
                <a:gd name="T56" fmla="*/ 126 w 2048"/>
                <a:gd name="T57" fmla="*/ 840 h 960"/>
                <a:gd name="T58" fmla="*/ 424 w 2048"/>
                <a:gd name="T59" fmla="*/ 600 h 960"/>
                <a:gd name="T60" fmla="*/ 652 w 2048"/>
                <a:gd name="T61" fmla="*/ 705 h 960"/>
                <a:gd name="T62" fmla="*/ 608 w 2048"/>
                <a:gd name="T63" fmla="*/ 840 h 960"/>
                <a:gd name="T64" fmla="*/ 1024 w 2048"/>
                <a:gd name="T65" fmla="*/ 120 h 960"/>
                <a:gd name="T66" fmla="*/ 1204 w 2048"/>
                <a:gd name="T67" fmla="*/ 300 h 960"/>
                <a:gd name="T68" fmla="*/ 1024 w 2048"/>
                <a:gd name="T69" fmla="*/ 480 h 960"/>
                <a:gd name="T70" fmla="*/ 844 w 2048"/>
                <a:gd name="T71" fmla="*/ 300 h 960"/>
                <a:gd name="T72" fmla="*/ 1024 w 2048"/>
                <a:gd name="T73" fmla="*/ 120 h 960"/>
                <a:gd name="T74" fmla="*/ 730 w 2048"/>
                <a:gd name="T75" fmla="*/ 840 h 960"/>
                <a:gd name="T76" fmla="*/ 1024 w 2048"/>
                <a:gd name="T77" fmla="*/ 600 h 960"/>
                <a:gd name="T78" fmla="*/ 1318 w 2048"/>
                <a:gd name="T79" fmla="*/ 840 h 960"/>
                <a:gd name="T80" fmla="*/ 730 w 2048"/>
                <a:gd name="T81" fmla="*/ 840 h 960"/>
                <a:gd name="T82" fmla="*/ 1628 w 2048"/>
                <a:gd name="T83" fmla="*/ 120 h 960"/>
                <a:gd name="T84" fmla="*/ 1808 w 2048"/>
                <a:gd name="T85" fmla="*/ 300 h 960"/>
                <a:gd name="T86" fmla="*/ 1628 w 2048"/>
                <a:gd name="T87" fmla="*/ 480 h 960"/>
                <a:gd name="T88" fmla="*/ 1444 w 2048"/>
                <a:gd name="T89" fmla="*/ 300 h 960"/>
                <a:gd name="T90" fmla="*/ 1628 w 2048"/>
                <a:gd name="T91" fmla="*/ 120 h 960"/>
                <a:gd name="T92" fmla="*/ 1440 w 2048"/>
                <a:gd name="T93" fmla="*/ 840 h 960"/>
                <a:gd name="T94" fmla="*/ 1396 w 2048"/>
                <a:gd name="T95" fmla="*/ 705 h 960"/>
                <a:gd name="T96" fmla="*/ 1628 w 2048"/>
                <a:gd name="T97" fmla="*/ 600 h 960"/>
                <a:gd name="T98" fmla="*/ 1922 w 2048"/>
                <a:gd name="T99" fmla="*/ 840 h 960"/>
                <a:gd name="T100" fmla="*/ 1440 w 2048"/>
                <a:gd name="T101" fmla="*/ 84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48" h="960">
                  <a:moveTo>
                    <a:pt x="1823" y="528"/>
                  </a:moveTo>
                  <a:cubicBezTo>
                    <a:pt x="1887" y="473"/>
                    <a:pt x="1928" y="391"/>
                    <a:pt x="1928" y="300"/>
                  </a:cubicBezTo>
                  <a:cubicBezTo>
                    <a:pt x="1928" y="135"/>
                    <a:pt x="1793" y="0"/>
                    <a:pt x="1628" y="0"/>
                  </a:cubicBezTo>
                  <a:cubicBezTo>
                    <a:pt x="1462" y="0"/>
                    <a:pt x="1324" y="134"/>
                    <a:pt x="1324" y="300"/>
                  </a:cubicBezTo>
                  <a:cubicBezTo>
                    <a:pt x="1324" y="387"/>
                    <a:pt x="1362" y="469"/>
                    <a:pt x="1432" y="528"/>
                  </a:cubicBezTo>
                  <a:cubicBezTo>
                    <a:pt x="1392" y="548"/>
                    <a:pt x="1355" y="575"/>
                    <a:pt x="1324" y="606"/>
                  </a:cubicBezTo>
                  <a:cubicBezTo>
                    <a:pt x="1293" y="575"/>
                    <a:pt x="1258" y="549"/>
                    <a:pt x="1219" y="528"/>
                  </a:cubicBezTo>
                  <a:cubicBezTo>
                    <a:pt x="1283" y="473"/>
                    <a:pt x="1324" y="391"/>
                    <a:pt x="1324" y="300"/>
                  </a:cubicBezTo>
                  <a:cubicBezTo>
                    <a:pt x="1324" y="135"/>
                    <a:pt x="1189" y="0"/>
                    <a:pt x="1024" y="0"/>
                  </a:cubicBezTo>
                  <a:cubicBezTo>
                    <a:pt x="859" y="0"/>
                    <a:pt x="724" y="135"/>
                    <a:pt x="724" y="300"/>
                  </a:cubicBezTo>
                  <a:cubicBezTo>
                    <a:pt x="724" y="391"/>
                    <a:pt x="765" y="473"/>
                    <a:pt x="829" y="528"/>
                  </a:cubicBezTo>
                  <a:cubicBezTo>
                    <a:pt x="790" y="548"/>
                    <a:pt x="755" y="575"/>
                    <a:pt x="724" y="606"/>
                  </a:cubicBezTo>
                  <a:cubicBezTo>
                    <a:pt x="693" y="574"/>
                    <a:pt x="658" y="548"/>
                    <a:pt x="619" y="528"/>
                  </a:cubicBezTo>
                  <a:cubicBezTo>
                    <a:pt x="683" y="473"/>
                    <a:pt x="724" y="391"/>
                    <a:pt x="724" y="300"/>
                  </a:cubicBezTo>
                  <a:cubicBezTo>
                    <a:pt x="724" y="135"/>
                    <a:pt x="589" y="0"/>
                    <a:pt x="424" y="0"/>
                  </a:cubicBezTo>
                  <a:cubicBezTo>
                    <a:pt x="259" y="0"/>
                    <a:pt x="124" y="135"/>
                    <a:pt x="124" y="300"/>
                  </a:cubicBezTo>
                  <a:cubicBezTo>
                    <a:pt x="124" y="391"/>
                    <a:pt x="165" y="472"/>
                    <a:pt x="229" y="527"/>
                  </a:cubicBezTo>
                  <a:cubicBezTo>
                    <a:pt x="93" y="597"/>
                    <a:pt x="0" y="738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70" y="960"/>
                    <a:pt x="194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9"/>
                    <a:pt x="1957" y="598"/>
                    <a:pt x="1823" y="528"/>
                  </a:cubicBezTo>
                  <a:close/>
                  <a:moveTo>
                    <a:pt x="424" y="120"/>
                  </a:moveTo>
                  <a:cubicBezTo>
                    <a:pt x="523" y="120"/>
                    <a:pt x="604" y="201"/>
                    <a:pt x="604" y="300"/>
                  </a:cubicBezTo>
                  <a:cubicBezTo>
                    <a:pt x="604" y="399"/>
                    <a:pt x="523" y="480"/>
                    <a:pt x="424" y="480"/>
                  </a:cubicBezTo>
                  <a:cubicBezTo>
                    <a:pt x="325" y="480"/>
                    <a:pt x="244" y="399"/>
                    <a:pt x="244" y="300"/>
                  </a:cubicBezTo>
                  <a:cubicBezTo>
                    <a:pt x="244" y="201"/>
                    <a:pt x="325" y="120"/>
                    <a:pt x="424" y="120"/>
                  </a:cubicBezTo>
                  <a:close/>
                  <a:moveTo>
                    <a:pt x="608" y="840"/>
                  </a:moveTo>
                  <a:cubicBezTo>
                    <a:pt x="126" y="840"/>
                    <a:pt x="126" y="840"/>
                    <a:pt x="126" y="840"/>
                  </a:cubicBezTo>
                  <a:cubicBezTo>
                    <a:pt x="154" y="703"/>
                    <a:pt x="277" y="600"/>
                    <a:pt x="424" y="600"/>
                  </a:cubicBezTo>
                  <a:cubicBezTo>
                    <a:pt x="512" y="600"/>
                    <a:pt x="595" y="639"/>
                    <a:pt x="652" y="705"/>
                  </a:cubicBezTo>
                  <a:cubicBezTo>
                    <a:pt x="630" y="746"/>
                    <a:pt x="615" y="792"/>
                    <a:pt x="608" y="840"/>
                  </a:cubicBezTo>
                  <a:close/>
                  <a:moveTo>
                    <a:pt x="1024" y="120"/>
                  </a:moveTo>
                  <a:cubicBezTo>
                    <a:pt x="1123" y="120"/>
                    <a:pt x="1204" y="201"/>
                    <a:pt x="1204" y="300"/>
                  </a:cubicBezTo>
                  <a:cubicBezTo>
                    <a:pt x="1204" y="399"/>
                    <a:pt x="1123" y="480"/>
                    <a:pt x="1024" y="480"/>
                  </a:cubicBezTo>
                  <a:cubicBezTo>
                    <a:pt x="925" y="480"/>
                    <a:pt x="844" y="399"/>
                    <a:pt x="844" y="300"/>
                  </a:cubicBezTo>
                  <a:cubicBezTo>
                    <a:pt x="844" y="201"/>
                    <a:pt x="925" y="120"/>
                    <a:pt x="1024" y="120"/>
                  </a:cubicBezTo>
                  <a:close/>
                  <a:moveTo>
                    <a:pt x="730" y="840"/>
                  </a:moveTo>
                  <a:cubicBezTo>
                    <a:pt x="758" y="703"/>
                    <a:pt x="879" y="600"/>
                    <a:pt x="1024" y="600"/>
                  </a:cubicBezTo>
                  <a:cubicBezTo>
                    <a:pt x="1169" y="600"/>
                    <a:pt x="1290" y="703"/>
                    <a:pt x="1318" y="840"/>
                  </a:cubicBezTo>
                  <a:cubicBezTo>
                    <a:pt x="1298" y="840"/>
                    <a:pt x="755" y="840"/>
                    <a:pt x="730" y="840"/>
                  </a:cubicBezTo>
                  <a:close/>
                  <a:moveTo>
                    <a:pt x="1628" y="120"/>
                  </a:moveTo>
                  <a:cubicBezTo>
                    <a:pt x="1727" y="120"/>
                    <a:pt x="1808" y="201"/>
                    <a:pt x="1808" y="300"/>
                  </a:cubicBezTo>
                  <a:cubicBezTo>
                    <a:pt x="1808" y="399"/>
                    <a:pt x="1727" y="480"/>
                    <a:pt x="1628" y="480"/>
                  </a:cubicBezTo>
                  <a:cubicBezTo>
                    <a:pt x="1528" y="480"/>
                    <a:pt x="1444" y="398"/>
                    <a:pt x="1444" y="300"/>
                  </a:cubicBezTo>
                  <a:cubicBezTo>
                    <a:pt x="1444" y="202"/>
                    <a:pt x="1528" y="120"/>
                    <a:pt x="1628" y="120"/>
                  </a:cubicBezTo>
                  <a:close/>
                  <a:moveTo>
                    <a:pt x="1440" y="840"/>
                  </a:moveTo>
                  <a:cubicBezTo>
                    <a:pt x="1433" y="792"/>
                    <a:pt x="1418" y="747"/>
                    <a:pt x="1396" y="705"/>
                  </a:cubicBezTo>
                  <a:cubicBezTo>
                    <a:pt x="1453" y="640"/>
                    <a:pt x="1539" y="600"/>
                    <a:pt x="1628" y="600"/>
                  </a:cubicBezTo>
                  <a:cubicBezTo>
                    <a:pt x="1773" y="600"/>
                    <a:pt x="1894" y="703"/>
                    <a:pt x="1922" y="840"/>
                  </a:cubicBezTo>
                  <a:lnTo>
                    <a:pt x="1440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11"/>
            <p:cNvSpPr>
              <a:spLocks/>
            </p:cNvSpPr>
            <p:nvPr/>
          </p:nvSpPr>
          <p:spPr bwMode="auto">
            <a:xfrm>
              <a:off x="3784600" y="3768725"/>
              <a:ext cx="101600" cy="74612"/>
            </a:xfrm>
            <a:custGeom>
              <a:avLst/>
              <a:gdLst>
                <a:gd name="T0" fmla="*/ 468 w 492"/>
                <a:gd name="T1" fmla="*/ 24 h 366"/>
                <a:gd name="T2" fmla="*/ 384 w 492"/>
                <a:gd name="T3" fmla="*/ 24 h 366"/>
                <a:gd name="T4" fmla="*/ 186 w 492"/>
                <a:gd name="T5" fmla="*/ 221 h 366"/>
                <a:gd name="T6" fmla="*/ 108 w 492"/>
                <a:gd name="T7" fmla="*/ 144 h 366"/>
                <a:gd name="T8" fmla="*/ 24 w 492"/>
                <a:gd name="T9" fmla="*/ 144 h 366"/>
                <a:gd name="T10" fmla="*/ 24 w 492"/>
                <a:gd name="T11" fmla="*/ 228 h 366"/>
                <a:gd name="T12" fmla="*/ 144 w 492"/>
                <a:gd name="T13" fmla="*/ 348 h 366"/>
                <a:gd name="T14" fmla="*/ 186 w 492"/>
                <a:gd name="T15" fmla="*/ 366 h 366"/>
                <a:gd name="T16" fmla="*/ 228 w 492"/>
                <a:gd name="T17" fmla="*/ 348 h 366"/>
                <a:gd name="T18" fmla="*/ 468 w 492"/>
                <a:gd name="T19" fmla="*/ 108 h 366"/>
                <a:gd name="T20" fmla="*/ 468 w 492"/>
                <a:gd name="T21" fmla="*/ 24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366">
                  <a:moveTo>
                    <a:pt x="468" y="24"/>
                  </a:moveTo>
                  <a:cubicBezTo>
                    <a:pt x="445" y="0"/>
                    <a:pt x="407" y="0"/>
                    <a:pt x="384" y="24"/>
                  </a:cubicBezTo>
                  <a:cubicBezTo>
                    <a:pt x="186" y="221"/>
                    <a:pt x="186" y="221"/>
                    <a:pt x="186" y="221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85" y="120"/>
                    <a:pt x="47" y="120"/>
                    <a:pt x="24" y="144"/>
                  </a:cubicBezTo>
                  <a:cubicBezTo>
                    <a:pt x="0" y="167"/>
                    <a:pt x="0" y="205"/>
                    <a:pt x="24" y="228"/>
                  </a:cubicBezTo>
                  <a:cubicBezTo>
                    <a:pt x="144" y="348"/>
                    <a:pt x="144" y="348"/>
                    <a:pt x="144" y="348"/>
                  </a:cubicBezTo>
                  <a:cubicBezTo>
                    <a:pt x="155" y="360"/>
                    <a:pt x="171" y="366"/>
                    <a:pt x="186" y="366"/>
                  </a:cubicBezTo>
                  <a:cubicBezTo>
                    <a:pt x="201" y="366"/>
                    <a:pt x="217" y="360"/>
                    <a:pt x="228" y="348"/>
                  </a:cubicBezTo>
                  <a:cubicBezTo>
                    <a:pt x="468" y="108"/>
                    <a:pt x="468" y="108"/>
                    <a:pt x="468" y="108"/>
                  </a:cubicBezTo>
                  <a:cubicBezTo>
                    <a:pt x="492" y="85"/>
                    <a:pt x="492" y="47"/>
                    <a:pt x="468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12"/>
            <p:cNvSpPr>
              <a:spLocks noEditPoints="1"/>
            </p:cNvSpPr>
            <p:nvPr/>
          </p:nvSpPr>
          <p:spPr bwMode="auto">
            <a:xfrm>
              <a:off x="3736975" y="3706813"/>
              <a:ext cx="198438" cy="198437"/>
            </a:xfrm>
            <a:custGeom>
              <a:avLst/>
              <a:gdLst>
                <a:gd name="T0" fmla="*/ 480 w 964"/>
                <a:gd name="T1" fmla="*/ 0 h 968"/>
                <a:gd name="T2" fmla="*/ 0 w 964"/>
                <a:gd name="T3" fmla="*/ 484 h 968"/>
                <a:gd name="T4" fmla="*/ 480 w 964"/>
                <a:gd name="T5" fmla="*/ 968 h 968"/>
                <a:gd name="T6" fmla="*/ 964 w 964"/>
                <a:gd name="T7" fmla="*/ 484 h 968"/>
                <a:gd name="T8" fmla="*/ 480 w 964"/>
                <a:gd name="T9" fmla="*/ 0 h 968"/>
                <a:gd name="T10" fmla="*/ 480 w 964"/>
                <a:gd name="T11" fmla="*/ 848 h 968"/>
                <a:gd name="T12" fmla="*/ 120 w 964"/>
                <a:gd name="T13" fmla="*/ 484 h 968"/>
                <a:gd name="T14" fmla="*/ 480 w 964"/>
                <a:gd name="T15" fmla="*/ 120 h 968"/>
                <a:gd name="T16" fmla="*/ 844 w 964"/>
                <a:gd name="T17" fmla="*/ 484 h 968"/>
                <a:gd name="T18" fmla="*/ 480 w 964"/>
                <a:gd name="T19" fmla="*/ 84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4" h="968">
                  <a:moveTo>
                    <a:pt x="480" y="0"/>
                  </a:moveTo>
                  <a:cubicBezTo>
                    <a:pt x="215" y="0"/>
                    <a:pt x="0" y="217"/>
                    <a:pt x="0" y="484"/>
                  </a:cubicBezTo>
                  <a:cubicBezTo>
                    <a:pt x="0" y="751"/>
                    <a:pt x="215" y="968"/>
                    <a:pt x="480" y="968"/>
                  </a:cubicBezTo>
                  <a:cubicBezTo>
                    <a:pt x="745" y="968"/>
                    <a:pt x="964" y="750"/>
                    <a:pt x="964" y="484"/>
                  </a:cubicBezTo>
                  <a:cubicBezTo>
                    <a:pt x="964" y="219"/>
                    <a:pt x="746" y="0"/>
                    <a:pt x="480" y="0"/>
                  </a:cubicBezTo>
                  <a:close/>
                  <a:moveTo>
                    <a:pt x="480" y="848"/>
                  </a:moveTo>
                  <a:cubicBezTo>
                    <a:pt x="281" y="848"/>
                    <a:pt x="120" y="685"/>
                    <a:pt x="120" y="484"/>
                  </a:cubicBezTo>
                  <a:cubicBezTo>
                    <a:pt x="120" y="283"/>
                    <a:pt x="281" y="120"/>
                    <a:pt x="480" y="120"/>
                  </a:cubicBezTo>
                  <a:cubicBezTo>
                    <a:pt x="677" y="120"/>
                    <a:pt x="844" y="287"/>
                    <a:pt x="844" y="484"/>
                  </a:cubicBezTo>
                  <a:cubicBezTo>
                    <a:pt x="844" y="681"/>
                    <a:pt x="677" y="848"/>
                    <a:pt x="480" y="8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65" name="Straight Connector 6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875965" y="2679815"/>
            <a:ext cx="0" cy="705734"/>
          </a:xfrm>
          <a:prstGeom prst="line">
            <a:avLst/>
          </a:prstGeom>
          <a:ln w="19050">
            <a:solidFill>
              <a:srgbClr val="98A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60765" y="3174046"/>
            <a:ext cx="630400" cy="630398"/>
          </a:xfrm>
          <a:prstGeom prst="ellipse">
            <a:avLst/>
          </a:prstGeom>
          <a:solidFill>
            <a:srgbClr val="98A3AD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5050109" y="2323315"/>
            <a:ext cx="173246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98A3AD"/>
                </a:solidFill>
              </a:rPr>
              <a:t>Launch Q4 promotions</a:t>
            </a:r>
          </a:p>
        </p:txBody>
      </p:sp>
      <p:pic>
        <p:nvPicPr>
          <p:cNvPr id="99" name="Picture 98" descr="This is an icon of a human being. 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588" y="3330620"/>
            <a:ext cx="278755" cy="317251"/>
          </a:xfrm>
          <a:prstGeom prst="rect">
            <a:avLst/>
          </a:prstGeom>
        </p:spPr>
      </p:pic>
      <p:sp>
        <p:nvSpPr>
          <p:cNvPr id="103" name="Freeform 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72FD61-A278-4E69-85DE-75B38C250625}"/>
              </a:ext>
            </a:extLst>
          </p:cNvPr>
          <p:cNvSpPr txBox="1"/>
          <p:nvPr/>
        </p:nvSpPr>
        <p:spPr>
          <a:xfrm>
            <a:off x="3265443" y="290488"/>
            <a:ext cx="563615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Strategic Recommendations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028B554-C211-4B28-93B1-C6D8231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841740-182D-896F-B3AF-1423479FA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75" y="292269"/>
            <a:ext cx="630075" cy="63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56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Data-driven PowerPoint, from 24Slides</Template>
  <TotalTime>76</TotalTime>
  <Words>232</Words>
  <Application>Microsoft Office PowerPoint</Application>
  <PresentationFormat>Widescreen</PresentationFormat>
  <Paragraphs>83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Segoe UI Light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6</vt:lpstr>
      <vt:lpstr>Slide 6</vt:lpstr>
      <vt:lpstr>Slide 9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Sarthak Salvi</dc:creator>
  <cp:lastModifiedBy>Sarthak Salvi</cp:lastModifiedBy>
  <cp:revision>2</cp:revision>
  <dcterms:created xsi:type="dcterms:W3CDTF">2025-07-27T16:28:07Z</dcterms:created>
  <dcterms:modified xsi:type="dcterms:W3CDTF">2025-11-29T07:57:51Z</dcterms:modified>
</cp:coreProperties>
</file>